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3"/>
  </p:notesMasterIdLst>
  <p:sldIdLst>
    <p:sldId id="256" r:id="rId2"/>
    <p:sldId id="257" r:id="rId3"/>
    <p:sldId id="258" r:id="rId4"/>
    <p:sldId id="259" r:id="rId5"/>
    <p:sldId id="269" r:id="rId6"/>
    <p:sldId id="260" r:id="rId7"/>
    <p:sldId id="261" r:id="rId8"/>
    <p:sldId id="262" r:id="rId9"/>
    <p:sldId id="272" r:id="rId10"/>
    <p:sldId id="276" r:id="rId11"/>
    <p:sldId id="273" r:id="rId12"/>
    <p:sldId id="274" r:id="rId13"/>
    <p:sldId id="275" r:id="rId14"/>
    <p:sldId id="277" r:id="rId15"/>
    <p:sldId id="264" r:id="rId16"/>
    <p:sldId id="265" r:id="rId17"/>
    <p:sldId id="270" r:id="rId18"/>
    <p:sldId id="266" r:id="rId19"/>
    <p:sldId id="267" r:id="rId20"/>
    <p:sldId id="268" r:id="rId21"/>
    <p:sldId id="271" r:id="rId22"/>
  </p:sldIdLst>
  <p:sldSz cx="13716000" cy="10287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Lato" panose="020B0604020202020204" charset="0"/>
      <p:bold r:id="rId30"/>
      <p:boldItalic r:id="rId31"/>
    </p:embeddedFont>
    <p:embeddedFont>
      <p:font typeface="League Spartan" panose="020B0604020202020204" charset="0"/>
      <p:regular r:id="rId32"/>
      <p:bold r:id="rId33"/>
    </p:embeddedFont>
    <p:embeddedFont>
      <p:font typeface="Poppins" panose="020B060402020202020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000000"/>
          </p15:clr>
        </p15:guide>
        <p15:guide id="2" pos="2160" userDrawn="1">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jLtkl9GuzmrakXqGJo/eiqGS+J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58" d="100"/>
          <a:sy n="58" d="100"/>
        </p:scale>
        <p:origin x="1344" y="34"/>
      </p:cViewPr>
      <p:guideLst>
        <p:guide orient="horz" pos="2160"/>
        <p:guide pos="216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234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622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728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794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c3f6a175df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c3f6a175d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c3f6a175df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c3f6a175d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3f6a175d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c3f6a175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c3e704bff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2c3e704bff1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005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4217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096625" cy="10287000"/>
          </a:xfrm>
          <a:prstGeom prst="rect">
            <a:avLst/>
          </a:prstGeom>
        </p:spPr>
      </p:pic>
      <p:sp>
        <p:nvSpPr>
          <p:cNvPr id="2" name="Title 1"/>
          <p:cNvSpPr>
            <a:spLocks noGrp="1"/>
          </p:cNvSpPr>
          <p:nvPr>
            <p:ph type="ctrTitle"/>
          </p:nvPr>
        </p:nvSpPr>
        <p:spPr>
          <a:xfrm>
            <a:off x="4115960" y="2946401"/>
            <a:ext cx="8571342" cy="3632196"/>
          </a:xfrm>
        </p:spPr>
        <p:txBody>
          <a:bodyPr anchor="b">
            <a:normAutofit/>
          </a:bodyPr>
          <a:lstStyle>
            <a:lvl1pPr algn="r">
              <a:defRPr sz="6600">
                <a:effectLst/>
              </a:defRPr>
            </a:lvl1pPr>
          </a:lstStyle>
          <a:p>
            <a:r>
              <a:rPr lang="en-US"/>
              <a:t>Click to edit Master title style</a:t>
            </a:r>
            <a:endParaRPr lang="en-US" dirty="0"/>
          </a:p>
        </p:txBody>
      </p:sp>
      <p:sp>
        <p:nvSpPr>
          <p:cNvPr id="3" name="Subtitle 2"/>
          <p:cNvSpPr>
            <a:spLocks noGrp="1"/>
          </p:cNvSpPr>
          <p:nvPr>
            <p:ph type="subTitle" idx="1"/>
          </p:nvPr>
        </p:nvSpPr>
        <p:spPr>
          <a:xfrm>
            <a:off x="4115960" y="6578600"/>
            <a:ext cx="8571342" cy="2108201"/>
          </a:xfrm>
        </p:spPr>
        <p:txBody>
          <a:bodyPr anchor="t">
            <a:normAutofit/>
          </a:bodyPr>
          <a:lstStyle>
            <a:lvl1pPr marL="0" indent="0" algn="r">
              <a:buNone/>
              <a:defRPr sz="2700" cap="all">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0128467" y="8805865"/>
            <a:ext cx="1818260" cy="566738"/>
          </a:xfrm>
        </p:spPr>
        <p:txBody>
          <a:bodyPr/>
          <a:lstStyle/>
          <a:p>
            <a:endParaRPr lang="en-IN"/>
          </a:p>
        </p:txBody>
      </p:sp>
      <p:sp>
        <p:nvSpPr>
          <p:cNvPr id="5" name="Footer Placeholder 4"/>
          <p:cNvSpPr>
            <a:spLocks noGrp="1"/>
          </p:cNvSpPr>
          <p:nvPr>
            <p:ph type="ftr" sz="quarter" idx="11"/>
          </p:nvPr>
        </p:nvSpPr>
        <p:spPr>
          <a:xfrm>
            <a:off x="4115960" y="8805865"/>
            <a:ext cx="5898206" cy="566738"/>
          </a:xfrm>
        </p:spPr>
        <p:txBody>
          <a:bodyPr/>
          <a:lstStyle/>
          <a:p>
            <a:endParaRPr lang="en-IN"/>
          </a:p>
        </p:txBody>
      </p:sp>
      <p:sp>
        <p:nvSpPr>
          <p:cNvPr id="6" name="Slide Number Placeholder 5"/>
          <p:cNvSpPr>
            <a:spLocks noGrp="1"/>
          </p:cNvSpPr>
          <p:nvPr>
            <p:ph type="sldNum" sz="quarter" idx="12"/>
          </p:nvPr>
        </p:nvSpPr>
        <p:spPr>
          <a:xfrm>
            <a:off x="12061028" y="8805865"/>
            <a:ext cx="626274" cy="566738"/>
          </a:xfrm>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297139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Title 1"/>
          <p:cNvSpPr>
            <a:spLocks noGrp="1"/>
          </p:cNvSpPr>
          <p:nvPr>
            <p:ph type="title"/>
          </p:nvPr>
        </p:nvSpPr>
        <p:spPr>
          <a:xfrm>
            <a:off x="685802" y="7099298"/>
            <a:ext cx="11658600" cy="850107"/>
          </a:xfrm>
        </p:spPr>
        <p:txBody>
          <a:bodyPr anchor="b">
            <a:normAutofit/>
          </a:bodyPr>
          <a:lstStyle>
            <a:lvl1pPr algn="l">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2" y="1398168"/>
            <a:ext cx="10287000" cy="47474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24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685802" y="7949405"/>
            <a:ext cx="11658600" cy="740568"/>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8527168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Title 1"/>
          <p:cNvSpPr>
            <a:spLocks noGrp="1"/>
          </p:cNvSpPr>
          <p:nvPr>
            <p:ph type="title"/>
          </p:nvPr>
        </p:nvSpPr>
        <p:spPr>
          <a:xfrm>
            <a:off x="685805" y="914404"/>
            <a:ext cx="11658599" cy="4686299"/>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685804" y="6515100"/>
            <a:ext cx="11658599"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5089998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14" name="TextBox 13"/>
          <p:cNvSpPr txBox="1"/>
          <p:nvPr/>
        </p:nvSpPr>
        <p:spPr>
          <a:xfrm>
            <a:off x="632695" y="1077171"/>
            <a:ext cx="685979"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5" name="TextBox 14"/>
          <p:cNvSpPr txBox="1"/>
          <p:nvPr/>
        </p:nvSpPr>
        <p:spPr>
          <a:xfrm>
            <a:off x="11603701" y="4127507"/>
            <a:ext cx="685979"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1318673" y="914404"/>
            <a:ext cx="10636946" cy="4114799"/>
          </a:xfrm>
        </p:spPr>
        <p:txBody>
          <a:bodyPr anchor="ctr">
            <a:normAutofit/>
          </a:bodyPr>
          <a:lstStyle>
            <a:lvl1pPr algn="l">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3007" y="5029200"/>
            <a:ext cx="10314200" cy="571500"/>
          </a:xfrm>
        </p:spPr>
        <p:txBody>
          <a:bodyPr anchor="ctr">
            <a:normAutofit/>
          </a:bodyPr>
          <a:lstStyle>
            <a:lvl1pPr marL="0" indent="0">
              <a:buFontTx/>
              <a:buNone/>
              <a:defRPr sz="24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Edit Master text styles</a:t>
            </a:r>
          </a:p>
        </p:txBody>
      </p:sp>
      <p:sp>
        <p:nvSpPr>
          <p:cNvPr id="3" name="Text Placeholder 2"/>
          <p:cNvSpPr>
            <a:spLocks noGrp="1"/>
          </p:cNvSpPr>
          <p:nvPr>
            <p:ph type="body" idx="1"/>
          </p:nvPr>
        </p:nvSpPr>
        <p:spPr>
          <a:xfrm>
            <a:off x="693399" y="6515100"/>
            <a:ext cx="11658600"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0831810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Title 1"/>
          <p:cNvSpPr>
            <a:spLocks noGrp="1"/>
          </p:cNvSpPr>
          <p:nvPr>
            <p:ph type="title"/>
          </p:nvPr>
        </p:nvSpPr>
        <p:spPr>
          <a:xfrm>
            <a:off x="685802" y="4937472"/>
            <a:ext cx="11658602" cy="2203200"/>
          </a:xfrm>
        </p:spPr>
        <p:txBody>
          <a:bodyPr anchor="b">
            <a:normAutofit/>
          </a:bodyPr>
          <a:lstStyle>
            <a:lvl1pPr algn="l">
              <a:defRPr sz="4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7140672"/>
            <a:ext cx="11658603" cy="12906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2101836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11" name="TextBox 10"/>
          <p:cNvSpPr txBox="1"/>
          <p:nvPr/>
        </p:nvSpPr>
        <p:spPr>
          <a:xfrm>
            <a:off x="632695" y="1077171"/>
            <a:ext cx="685979"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6" name="TextBox 15"/>
          <p:cNvSpPr txBox="1"/>
          <p:nvPr/>
        </p:nvSpPr>
        <p:spPr>
          <a:xfrm>
            <a:off x="11603701" y="4127507"/>
            <a:ext cx="685979"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1318673" y="914404"/>
            <a:ext cx="10636946" cy="4114799"/>
          </a:xfrm>
        </p:spPr>
        <p:txBody>
          <a:bodyPr anchor="ctr">
            <a:normAutofit/>
          </a:bodyPr>
          <a:lstStyle>
            <a:lvl1pPr algn="l">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1" y="5829300"/>
            <a:ext cx="11658602" cy="1333500"/>
          </a:xfrm>
        </p:spPr>
        <p:txBody>
          <a:bodyPr vert="horz" lIns="91440" tIns="45720" rIns="91440" bIns="45720" rtlCol="0" anchor="b">
            <a:normAutofit/>
          </a:bodyPr>
          <a:lstStyle>
            <a:lvl1pPr>
              <a:buNone/>
              <a:defRPr lang="en-US" sz="30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1" y="7162800"/>
            <a:ext cx="11658602" cy="1524000"/>
          </a:xfrm>
        </p:spPr>
        <p:txBody>
          <a:bodyPr anchor="t">
            <a:normAutofit/>
          </a:bodyPr>
          <a:lstStyle>
            <a:lvl1pPr marL="0" indent="0" algn="l">
              <a:buNone/>
              <a:defRPr sz="2400">
                <a:solidFill>
                  <a:schemeClr val="tx1"/>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89059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Title 1"/>
          <p:cNvSpPr>
            <a:spLocks noGrp="1"/>
          </p:cNvSpPr>
          <p:nvPr>
            <p:ph type="title"/>
          </p:nvPr>
        </p:nvSpPr>
        <p:spPr>
          <a:xfrm>
            <a:off x="696661" y="914404"/>
            <a:ext cx="11658602" cy="4114799"/>
          </a:xfrm>
        </p:spPr>
        <p:txBody>
          <a:bodyPr vert="horz" lIns="91440" tIns="45720" rIns="91440" bIns="45720" rtlCol="0" anchor="ctr">
            <a:normAutofit/>
          </a:bodyPr>
          <a:lstStyle>
            <a:lvl1pPr>
              <a:defRPr lang="en-US" sz="42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96661" y="5257800"/>
            <a:ext cx="11658602" cy="1257300"/>
          </a:xfrm>
        </p:spPr>
        <p:txBody>
          <a:bodyPr vert="horz" lIns="91440" tIns="45720" rIns="91440" bIns="45720" rtlCol="0" anchor="b">
            <a:normAutofit/>
          </a:bodyPr>
          <a:lstStyle>
            <a:lvl1pPr>
              <a:buNone/>
              <a:defRPr lang="en-US" sz="30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96659" y="6515100"/>
            <a:ext cx="11658602" cy="2171700"/>
          </a:xfrm>
        </p:spPr>
        <p:txBody>
          <a:bodyPr anchor="t">
            <a:normAutofit/>
          </a:bodyPr>
          <a:lstStyle>
            <a:lvl1pPr marL="0" indent="0" algn="l">
              <a:buNone/>
              <a:defRPr sz="2400">
                <a:solidFill>
                  <a:schemeClr val="tx1"/>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59334829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8" name="Title 1"/>
          <p:cNvSpPr>
            <a:spLocks noGrp="1"/>
          </p:cNvSpPr>
          <p:nvPr>
            <p:ph type="title"/>
          </p:nvPr>
        </p:nvSpPr>
        <p:spPr>
          <a:xfrm>
            <a:off x="685800" y="914402"/>
            <a:ext cx="11658600" cy="2184401"/>
          </a:xfrm>
        </p:spPr>
        <p:txBody>
          <a:bodyPr>
            <a:normAutofit/>
          </a:bodyPr>
          <a:lstStyle>
            <a:lvl1pPr>
              <a:defRPr sz="42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386572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Vertical Title 1"/>
          <p:cNvSpPr>
            <a:spLocks noGrp="1"/>
          </p:cNvSpPr>
          <p:nvPr>
            <p:ph type="title" orient="vert"/>
          </p:nvPr>
        </p:nvSpPr>
        <p:spPr>
          <a:xfrm>
            <a:off x="9829468" y="914401"/>
            <a:ext cx="2514932" cy="7772402"/>
          </a:xfrm>
        </p:spPr>
        <p:txBody>
          <a:bodyPr vert="eaVert">
            <a:normAutofit/>
          </a:bodyPr>
          <a:lstStyle>
            <a:lvl1pPr>
              <a:defRPr sz="42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914400"/>
            <a:ext cx="8985276" cy="7772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59564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Title 1"/>
          <p:cNvSpPr>
            <a:spLocks noGrp="1"/>
          </p:cNvSpPr>
          <p:nvPr>
            <p:ph type="title"/>
          </p:nvPr>
        </p:nvSpPr>
        <p:spPr/>
        <p:txBody>
          <a:bodyPr>
            <a:normAutofit/>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290586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Title 1"/>
          <p:cNvSpPr>
            <a:spLocks noGrp="1"/>
          </p:cNvSpPr>
          <p:nvPr>
            <p:ph type="title"/>
          </p:nvPr>
        </p:nvSpPr>
        <p:spPr>
          <a:xfrm>
            <a:off x="685803" y="4962872"/>
            <a:ext cx="11658600" cy="2203200"/>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685802" y="7166072"/>
            <a:ext cx="11658600" cy="1290600"/>
          </a:xfrm>
        </p:spPr>
        <p:txBody>
          <a:bodyPr anchor="t">
            <a:normAutofit/>
          </a:bodyPr>
          <a:lstStyle>
            <a:lvl1pPr marL="0" indent="0" algn="l">
              <a:buNone/>
              <a:defRPr sz="2700" cap="all">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451959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3213102"/>
            <a:ext cx="5719572" cy="54737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24830" y="3213103"/>
            <a:ext cx="5719572" cy="54737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79475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Title 1"/>
          <p:cNvSpPr>
            <a:spLocks noGrp="1"/>
          </p:cNvSpPr>
          <p:nvPr>
            <p:ph type="title"/>
          </p:nvPr>
        </p:nvSpPr>
        <p:spPr/>
        <p:txBody>
          <a:bodyPr>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115221" y="3327401"/>
            <a:ext cx="531090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685800" y="4305302"/>
            <a:ext cx="5719572" cy="4381497"/>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066680" y="3327401"/>
            <a:ext cx="5277720"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6624828" y="4305302"/>
            <a:ext cx="5719572" cy="4381497"/>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260632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Title 1"/>
          <p:cNvSpPr>
            <a:spLocks noGrp="1"/>
          </p:cNvSpPr>
          <p:nvPr>
            <p:ph type="title"/>
          </p:nvPr>
        </p:nvSpPr>
        <p:spPr>
          <a:xfrm>
            <a:off x="685802" y="914402"/>
            <a:ext cx="11658600" cy="2184401"/>
          </a:xfrm>
        </p:spPr>
        <p:txBody>
          <a:bodyPr>
            <a:normAutofit/>
          </a:bodyPr>
          <a:lstStyle>
            <a:lvl1pPr>
              <a:defRPr sz="48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703691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361425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Title 1"/>
          <p:cNvSpPr>
            <a:spLocks noGrp="1"/>
          </p:cNvSpPr>
          <p:nvPr>
            <p:ph type="title"/>
          </p:nvPr>
        </p:nvSpPr>
        <p:spPr>
          <a:xfrm>
            <a:off x="692577" y="2336802"/>
            <a:ext cx="4294365" cy="2158998"/>
          </a:xfrm>
        </p:spPr>
        <p:txBody>
          <a:bodyPr anchor="b">
            <a:normAutofit/>
          </a:bodyPr>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5409217" y="914402"/>
            <a:ext cx="6941963" cy="77724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2577" y="4495801"/>
            <a:ext cx="4294365" cy="2768603"/>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100429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 y="0"/>
            <a:ext cx="13677900" cy="10287000"/>
          </a:xfrm>
          <a:prstGeom prst="rect">
            <a:avLst/>
          </a:prstGeom>
        </p:spPr>
      </p:pic>
      <p:sp>
        <p:nvSpPr>
          <p:cNvPr id="2" name="Title 1"/>
          <p:cNvSpPr>
            <a:spLocks noGrp="1"/>
          </p:cNvSpPr>
          <p:nvPr>
            <p:ph type="title"/>
          </p:nvPr>
        </p:nvSpPr>
        <p:spPr>
          <a:xfrm>
            <a:off x="693192" y="2603508"/>
            <a:ext cx="6145806" cy="2057400"/>
          </a:xfrm>
        </p:spPr>
        <p:txBody>
          <a:bodyPr anchor="b">
            <a:normAutofit/>
          </a:bodyPr>
          <a:lstStyle>
            <a:lvl1pPr algn="l">
              <a:defRPr sz="36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43800" y="1371600"/>
            <a:ext cx="4800600" cy="6858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24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693192" y="4660908"/>
            <a:ext cx="6145806" cy="2743200"/>
          </a:xfrm>
        </p:spPr>
        <p:txBody>
          <a:bodyPr anchor="t">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307776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914402"/>
            <a:ext cx="11658600" cy="21844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3213103"/>
            <a:ext cx="11658600" cy="547370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85569" y="8805865"/>
            <a:ext cx="1818260"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endParaRPr lang="en-IN"/>
          </a:p>
        </p:txBody>
      </p:sp>
      <p:sp>
        <p:nvSpPr>
          <p:cNvPr id="5" name="Footer Placeholder 4"/>
          <p:cNvSpPr>
            <a:spLocks noGrp="1"/>
          </p:cNvSpPr>
          <p:nvPr>
            <p:ph type="ftr" sz="quarter" idx="3"/>
          </p:nvPr>
        </p:nvSpPr>
        <p:spPr>
          <a:xfrm>
            <a:off x="685801" y="8805865"/>
            <a:ext cx="8985467" cy="566738"/>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1718128" y="8805865"/>
            <a:ext cx="626274"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00000000-1234-1234-1234-123412341234}" type="slidenum">
              <a:rPr lang="en-US" smtClean="0"/>
              <a:pPr/>
              <a:t>‹#›</a:t>
            </a:fld>
            <a:endParaRPr lang="en-US"/>
          </a:p>
        </p:txBody>
      </p:sp>
    </p:spTree>
    <p:extLst>
      <p:ext uri="{BB962C8B-B14F-4D97-AF65-F5344CB8AC3E}">
        <p14:creationId xmlns:p14="http://schemas.microsoft.com/office/powerpoint/2010/main" val="207308452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6858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ts val="0"/>
        </a:spcBef>
        <a:spcAft>
          <a:spcPts val="1500"/>
        </a:spcAft>
        <a:buClr>
          <a:schemeClr val="tx1"/>
        </a:buClr>
        <a:buSzPct val="100000"/>
        <a:buFont typeface="Arial"/>
        <a:buChar char="•"/>
        <a:defRPr sz="2700" kern="1200" cap="none">
          <a:solidFill>
            <a:schemeClr val="tx1"/>
          </a:solidFill>
          <a:effectLst/>
          <a:latin typeface="+mn-lt"/>
          <a:ea typeface="+mn-ea"/>
          <a:cs typeface="+mn-cs"/>
        </a:defRPr>
      </a:lvl1pPr>
      <a:lvl2pPr marL="1114425" indent="-428625" algn="l" defTabSz="685800" rtl="0" eaLnBrk="1" latinLnBrk="0" hangingPunct="1">
        <a:spcBef>
          <a:spcPts val="0"/>
        </a:spcBef>
        <a:spcAft>
          <a:spcPts val="1500"/>
        </a:spcAft>
        <a:buClr>
          <a:schemeClr val="tx1"/>
        </a:buClr>
        <a:buSzPct val="100000"/>
        <a:buFont typeface="Arial"/>
        <a:buChar char="•"/>
        <a:defRPr sz="2400" kern="1200" cap="none">
          <a:solidFill>
            <a:schemeClr val="tx1"/>
          </a:solidFill>
          <a:effectLst/>
          <a:latin typeface="+mn-lt"/>
          <a:ea typeface="+mn-ea"/>
          <a:cs typeface="+mn-cs"/>
        </a:defRPr>
      </a:lvl2pPr>
      <a:lvl3pPr marL="1800225" indent="-428625" algn="l" defTabSz="685800" rtl="0" eaLnBrk="1" latinLnBrk="0" hangingPunct="1">
        <a:spcBef>
          <a:spcPts val="0"/>
        </a:spcBef>
        <a:spcAft>
          <a:spcPts val="1500"/>
        </a:spcAft>
        <a:buClr>
          <a:schemeClr val="tx1"/>
        </a:buClr>
        <a:buSzPct val="100000"/>
        <a:buFont typeface="Arial"/>
        <a:buChar char="•"/>
        <a:defRPr sz="2100" kern="1200" cap="none">
          <a:solidFill>
            <a:schemeClr val="tx1"/>
          </a:solidFill>
          <a:effectLst/>
          <a:latin typeface="+mn-lt"/>
          <a:ea typeface="+mn-ea"/>
          <a:cs typeface="+mn-cs"/>
        </a:defRPr>
      </a:lvl3pPr>
      <a:lvl4pPr marL="2314575" indent="-257175"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4pPr>
      <a:lvl5pPr marL="3000375" indent="-257175"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5pPr>
      <a:lvl6pPr marL="37719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6pPr>
      <a:lvl7pPr marL="44577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7pPr>
      <a:lvl8pPr marL="51435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8pPr>
      <a:lvl9pPr marL="58293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4344467" cy="10571018"/>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11" r="-20309"/>
            </a:stretch>
          </a:blipFill>
          <a:ln>
            <a:noFill/>
          </a:ln>
        </p:spPr>
        <p:txBody>
          <a:bodyPr/>
          <a:lstStyle/>
          <a:p>
            <a:endParaRPr lang="en-IN" sz="1600" dirty="0"/>
          </a:p>
        </p:txBody>
      </p:sp>
      <p:sp>
        <p:nvSpPr>
          <p:cNvPr id="85" name="Google Shape;85;p1"/>
          <p:cNvSpPr txBox="1"/>
          <p:nvPr/>
        </p:nvSpPr>
        <p:spPr>
          <a:xfrm>
            <a:off x="349990" y="0"/>
            <a:ext cx="12725400" cy="1477328"/>
          </a:xfrm>
          <a:prstGeom prst="rect">
            <a:avLst/>
          </a:prstGeom>
          <a:noFill/>
          <a:ln>
            <a:noFill/>
          </a:ln>
        </p:spPr>
        <p:txBody>
          <a:bodyPr spcFirstLastPara="1" wrap="square" lIns="0" tIns="0" rIns="0" bIns="0" anchor="t" anchorCtr="0">
            <a:spAutoFit/>
          </a:bodyPr>
          <a:lstStyle/>
          <a:p>
            <a:pPr algn="ctr">
              <a:lnSpc>
                <a:spcPct val="150000"/>
              </a:lnSpc>
            </a:pPr>
            <a:r>
              <a:rPr lang="en-US" sz="3200" b="1" dirty="0">
                <a:solidFill>
                  <a:schemeClr val="dk1"/>
                </a:solidFill>
                <a:latin typeface="Lato"/>
                <a:ea typeface="Lato"/>
                <a:cs typeface="Lato"/>
                <a:sym typeface="Lato"/>
              </a:rPr>
              <a:t>JAWAHARLAL DARDA INSITUTE OF ENGINEERING AND TECHNOLOGY,YAVATMAL</a:t>
            </a:r>
            <a:endParaRPr sz="1600" dirty="0"/>
          </a:p>
        </p:txBody>
      </p:sp>
      <p:pic>
        <p:nvPicPr>
          <p:cNvPr id="88" name="Google Shape;88;p1"/>
          <p:cNvPicPr preferRelativeResize="0"/>
          <p:nvPr/>
        </p:nvPicPr>
        <p:blipFill rotWithShape="1">
          <a:blip r:embed="rId4">
            <a:alphaModFix/>
          </a:blip>
          <a:srcRect l="15519" t="17172" r="21334" b="19046"/>
          <a:stretch/>
        </p:blipFill>
        <p:spPr>
          <a:xfrm>
            <a:off x="6093328" y="2875394"/>
            <a:ext cx="1529342" cy="1516381"/>
          </a:xfrm>
          <a:prstGeom prst="rect">
            <a:avLst/>
          </a:prstGeom>
          <a:noFill/>
          <a:ln>
            <a:noFill/>
          </a:ln>
        </p:spPr>
      </p:pic>
      <p:sp>
        <p:nvSpPr>
          <p:cNvPr id="89" name="Google Shape;89;p1"/>
          <p:cNvSpPr txBox="1"/>
          <p:nvPr/>
        </p:nvSpPr>
        <p:spPr>
          <a:xfrm>
            <a:off x="2182681" y="1683399"/>
            <a:ext cx="9350637" cy="1169511"/>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dk1"/>
                </a:solidFill>
                <a:latin typeface="Lato"/>
                <a:ea typeface="Lato"/>
                <a:cs typeface="Lato"/>
                <a:sym typeface="Lato"/>
              </a:rPr>
              <a:t>Department of Computer Science and Engineering</a:t>
            </a:r>
            <a:endParaRPr sz="1600" dirty="0"/>
          </a:p>
          <a:p>
            <a:pPr algn="ctr">
              <a:lnSpc>
                <a:spcPct val="150000"/>
              </a:lnSpc>
            </a:pPr>
            <a:r>
              <a:rPr lang="en-US" sz="2800" b="1" dirty="0">
                <a:solidFill>
                  <a:schemeClr val="dk1"/>
                </a:solidFill>
                <a:latin typeface="Lato"/>
                <a:ea typeface="Lato"/>
                <a:cs typeface="Lato"/>
                <a:sym typeface="Lato"/>
              </a:rPr>
              <a:t>   2023-2024</a:t>
            </a:r>
            <a:endParaRPr sz="2800" b="1" dirty="0">
              <a:solidFill>
                <a:schemeClr val="dk1"/>
              </a:solidFill>
              <a:latin typeface="Lato"/>
              <a:ea typeface="Lato"/>
              <a:cs typeface="Lato"/>
              <a:sym typeface="Lato"/>
            </a:endParaRPr>
          </a:p>
        </p:txBody>
      </p:sp>
      <p:sp>
        <p:nvSpPr>
          <p:cNvPr id="90" name="Google Shape;90;p1"/>
          <p:cNvSpPr txBox="1"/>
          <p:nvPr/>
        </p:nvSpPr>
        <p:spPr>
          <a:xfrm>
            <a:off x="179253" y="4655142"/>
            <a:ext cx="14344467" cy="1754286"/>
          </a:xfrm>
          <a:prstGeom prst="rect">
            <a:avLst/>
          </a:prstGeom>
          <a:noFill/>
          <a:ln>
            <a:noFill/>
          </a:ln>
        </p:spPr>
        <p:txBody>
          <a:bodyPr spcFirstLastPara="1" wrap="square" lIns="91425" tIns="45700" rIns="91425" bIns="45700" anchor="t" anchorCtr="0">
            <a:spAutoFit/>
          </a:bodyPr>
          <a:lstStyle/>
          <a:p>
            <a:pPr algn="ctr">
              <a:lnSpc>
                <a:spcPct val="150000"/>
              </a:lnSpc>
            </a:pPr>
            <a:r>
              <a:rPr lang="en-US" sz="3600" b="1" dirty="0">
                <a:solidFill>
                  <a:schemeClr val="dk1"/>
                </a:solidFill>
                <a:latin typeface="Lato"/>
                <a:ea typeface="Lato"/>
                <a:cs typeface="Lato"/>
                <a:sym typeface="Lato"/>
              </a:rPr>
              <a:t>“ </a:t>
            </a:r>
            <a:r>
              <a:rPr lang="en-US" sz="3600" b="1" dirty="0">
                <a:solidFill>
                  <a:srgbClr val="0C0C0C"/>
                </a:solidFill>
                <a:latin typeface="Lato"/>
                <a:ea typeface="Lato"/>
                <a:cs typeface="Lato"/>
                <a:sym typeface="Lato"/>
              </a:rPr>
              <a:t>Movie Character Recognition From Video and Image Using AI </a:t>
            </a:r>
            <a:r>
              <a:rPr lang="en-US" sz="3600" b="1" dirty="0">
                <a:solidFill>
                  <a:schemeClr val="dk1"/>
                </a:solidFill>
                <a:latin typeface="Lato"/>
                <a:ea typeface="Lato"/>
                <a:cs typeface="Lato"/>
                <a:sym typeface="Lato"/>
              </a:rPr>
              <a:t>”</a:t>
            </a:r>
            <a:endParaRPr sz="3600" b="1" dirty="0">
              <a:solidFill>
                <a:schemeClr val="dk1"/>
              </a:solidFill>
              <a:latin typeface="Lato"/>
              <a:ea typeface="Lato"/>
              <a:cs typeface="Lato"/>
              <a:sym typeface="Lato"/>
            </a:endParaRPr>
          </a:p>
          <a:p>
            <a:pPr algn="ctr">
              <a:lnSpc>
                <a:spcPct val="150000"/>
              </a:lnSpc>
            </a:pPr>
            <a:endParaRPr sz="3600" b="1" dirty="0">
              <a:solidFill>
                <a:schemeClr val="dk1"/>
              </a:solidFill>
              <a:latin typeface="Lato"/>
              <a:ea typeface="Lato"/>
              <a:cs typeface="Lato"/>
              <a:sym typeface="Lato"/>
            </a:endParaRPr>
          </a:p>
        </p:txBody>
      </p:sp>
      <p:sp>
        <p:nvSpPr>
          <p:cNvPr id="91" name="Google Shape;91;p1"/>
          <p:cNvSpPr txBox="1"/>
          <p:nvPr/>
        </p:nvSpPr>
        <p:spPr>
          <a:xfrm>
            <a:off x="1084282" y="6295771"/>
            <a:ext cx="11750040" cy="3831778"/>
          </a:xfrm>
          <a:prstGeom prst="rect">
            <a:avLst/>
          </a:prstGeom>
          <a:noFill/>
          <a:ln>
            <a:noFill/>
          </a:ln>
        </p:spPr>
        <p:txBody>
          <a:bodyPr spcFirstLastPara="1" wrap="square" lIns="91425" tIns="45700" rIns="91425" bIns="45700" anchor="t" anchorCtr="0">
            <a:spAutoFit/>
          </a:bodyPr>
          <a:lstStyle/>
          <a:p>
            <a:pPr algn="ctr"/>
            <a:r>
              <a:rPr lang="en-US" sz="2400" b="1" dirty="0">
                <a:solidFill>
                  <a:schemeClr val="dk1"/>
                </a:solidFill>
                <a:latin typeface="Lato"/>
                <a:ea typeface="Lato"/>
                <a:cs typeface="Lato"/>
                <a:sym typeface="Lato"/>
              </a:rPr>
              <a:t>Presented by</a:t>
            </a:r>
            <a:endParaRPr sz="2400" b="1" dirty="0">
              <a:solidFill>
                <a:schemeClr val="dk1"/>
              </a:solidFill>
              <a:latin typeface="Lato"/>
              <a:ea typeface="Lato"/>
              <a:cs typeface="Lato"/>
              <a:sym typeface="Lato"/>
            </a:endParaRPr>
          </a:p>
          <a:p>
            <a:pPr algn="ctr">
              <a:spcBef>
                <a:spcPts val="2000"/>
              </a:spcBef>
            </a:pPr>
            <a:r>
              <a:rPr lang="en-US" sz="2400" b="1" dirty="0">
                <a:solidFill>
                  <a:schemeClr val="dk1"/>
                </a:solidFill>
                <a:latin typeface="Lato"/>
                <a:ea typeface="Lato"/>
                <a:cs typeface="Lato"/>
                <a:sym typeface="Lato"/>
              </a:rPr>
              <a:t>1] Arpit </a:t>
            </a:r>
            <a:r>
              <a:rPr lang="en-US" sz="2400" b="1" dirty="0" err="1">
                <a:solidFill>
                  <a:schemeClr val="dk1"/>
                </a:solidFill>
                <a:latin typeface="Lato"/>
                <a:ea typeface="Lato"/>
                <a:cs typeface="Lato"/>
                <a:sym typeface="Lato"/>
              </a:rPr>
              <a:t>Meshram</a:t>
            </a:r>
            <a:r>
              <a:rPr lang="en-US" sz="2400" b="1" dirty="0">
                <a:solidFill>
                  <a:schemeClr val="dk1"/>
                </a:solidFill>
                <a:latin typeface="Lato"/>
                <a:ea typeface="Lato"/>
                <a:cs typeface="Lato"/>
                <a:sym typeface="Lato"/>
              </a:rPr>
              <a:t>                     2] Hindav Deshmukh</a:t>
            </a:r>
            <a:endParaRPr sz="2400" b="1" dirty="0">
              <a:solidFill>
                <a:schemeClr val="dk1"/>
              </a:solidFill>
              <a:latin typeface="Lato"/>
              <a:ea typeface="Lato"/>
              <a:cs typeface="Lato"/>
              <a:sym typeface="Lato"/>
            </a:endParaRPr>
          </a:p>
          <a:p>
            <a:pPr algn="ctr">
              <a:spcBef>
                <a:spcPts val="2000"/>
              </a:spcBef>
            </a:pPr>
            <a:r>
              <a:rPr lang="en-US" sz="2400" b="1" dirty="0">
                <a:solidFill>
                  <a:schemeClr val="dk1"/>
                </a:solidFill>
                <a:latin typeface="Lato"/>
                <a:ea typeface="Lato"/>
                <a:cs typeface="Lato"/>
                <a:sym typeface="Lato"/>
              </a:rPr>
              <a:t>  3] Priya </a:t>
            </a:r>
            <a:r>
              <a:rPr lang="en-US" sz="2400" b="1" dirty="0" err="1">
                <a:solidFill>
                  <a:schemeClr val="dk1"/>
                </a:solidFill>
                <a:latin typeface="Lato"/>
                <a:ea typeface="Lato"/>
                <a:cs typeface="Lato"/>
                <a:sym typeface="Lato"/>
              </a:rPr>
              <a:t>Khivasara</a:t>
            </a:r>
            <a:r>
              <a:rPr lang="en-US" sz="2400" b="1" dirty="0">
                <a:solidFill>
                  <a:schemeClr val="dk1"/>
                </a:solidFill>
                <a:latin typeface="Lato"/>
                <a:ea typeface="Lato"/>
                <a:cs typeface="Lato"/>
                <a:sym typeface="Lato"/>
              </a:rPr>
              <a:t>                    4] </a:t>
            </a:r>
            <a:r>
              <a:rPr lang="en-US" sz="2400" b="1" dirty="0" err="1">
                <a:solidFill>
                  <a:schemeClr val="dk1"/>
                </a:solidFill>
                <a:latin typeface="Lato"/>
                <a:ea typeface="Lato"/>
                <a:cs typeface="Lato"/>
                <a:sym typeface="Lato"/>
              </a:rPr>
              <a:t>Vishakha</a:t>
            </a:r>
            <a:r>
              <a:rPr lang="en-US" sz="2400" b="1" dirty="0">
                <a:solidFill>
                  <a:schemeClr val="dk1"/>
                </a:solidFill>
                <a:latin typeface="Lato"/>
                <a:ea typeface="Lato"/>
                <a:cs typeface="Lato"/>
                <a:sym typeface="Lato"/>
              </a:rPr>
              <a:t> </a:t>
            </a:r>
            <a:r>
              <a:rPr lang="en-US" sz="2400" b="1" dirty="0" err="1">
                <a:solidFill>
                  <a:schemeClr val="dk1"/>
                </a:solidFill>
                <a:latin typeface="Lato"/>
                <a:ea typeface="Lato"/>
                <a:cs typeface="Lato"/>
                <a:sym typeface="Lato"/>
              </a:rPr>
              <a:t>Tandulkar</a:t>
            </a:r>
            <a:endParaRPr sz="1600" dirty="0"/>
          </a:p>
          <a:p>
            <a:pPr algn="ctr">
              <a:spcBef>
                <a:spcPts val="2000"/>
              </a:spcBef>
            </a:pPr>
            <a:endParaRPr sz="2400" b="1" dirty="0">
              <a:solidFill>
                <a:schemeClr val="dk1"/>
              </a:solidFill>
              <a:latin typeface="Lato"/>
              <a:ea typeface="Lato"/>
              <a:cs typeface="Lato"/>
              <a:sym typeface="Lato"/>
            </a:endParaRPr>
          </a:p>
          <a:p>
            <a:pPr marL="228600" algn="ctr">
              <a:spcBef>
                <a:spcPts val="1000"/>
              </a:spcBef>
            </a:pPr>
            <a:r>
              <a:rPr lang="en-US" sz="2400" b="1" dirty="0">
                <a:solidFill>
                  <a:schemeClr val="dk1"/>
                </a:solidFill>
                <a:latin typeface="Lato"/>
                <a:ea typeface="Lato"/>
                <a:cs typeface="Lato"/>
                <a:sym typeface="Lato"/>
              </a:rPr>
              <a:t>Guided by:-</a:t>
            </a:r>
            <a:endParaRPr sz="1600" dirty="0"/>
          </a:p>
          <a:p>
            <a:pPr marL="228600" algn="ctr">
              <a:spcBef>
                <a:spcPts val="1000"/>
              </a:spcBef>
            </a:pPr>
            <a:r>
              <a:rPr lang="en-US" sz="2400" b="1" dirty="0">
                <a:solidFill>
                  <a:schemeClr val="dk1"/>
                </a:solidFill>
                <a:latin typeface="Lato"/>
                <a:ea typeface="Lato"/>
                <a:cs typeface="Lato"/>
                <a:sym typeface="Lato"/>
              </a:rPr>
              <a:t>Prof. Pravin S. Bhagat</a:t>
            </a:r>
            <a:endParaRPr sz="2400" b="1" dirty="0">
              <a:solidFill>
                <a:schemeClr val="dk1"/>
              </a:solidFill>
              <a:latin typeface="Lato"/>
              <a:ea typeface="Lato"/>
              <a:cs typeface="Lato"/>
              <a:sym typeface="Lato"/>
            </a:endParaRPr>
          </a:p>
          <a:p>
            <a:pPr>
              <a:spcBef>
                <a:spcPts val="1000"/>
              </a:spcBef>
            </a:pPr>
            <a:endParaRPr sz="2400" b="1" dirty="0">
              <a:solidFill>
                <a:schemeClr val="dk1"/>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2050" name="Picture 2" descr="1920x1080 White Solid Color Background">
            <a:extLst>
              <a:ext uri="{FF2B5EF4-FFF2-40B4-BE49-F238E27FC236}">
                <a16:creationId xmlns:a16="http://schemas.microsoft.com/office/drawing/2014/main" id="{4B314F2E-B75A-4A3E-93D8-8AD99A050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0" cy="10452942"/>
          </a:xfrm>
          <a:prstGeom prst="rect">
            <a:avLst/>
          </a:prstGeom>
          <a:noFill/>
          <a:extLst>
            <a:ext uri="{909E8E84-426E-40DD-AFC4-6F175D3DCCD1}">
              <a14:hiddenFill xmlns:a14="http://schemas.microsoft.com/office/drawing/2010/main">
                <a:solidFill>
                  <a:srgbClr val="FFFFFF"/>
                </a:solidFill>
              </a14:hiddenFill>
            </a:ext>
          </a:extLst>
        </p:spPr>
      </p:pic>
      <p:sp>
        <p:nvSpPr>
          <p:cNvPr id="172" name="Google Shape;172;p7"/>
          <p:cNvSpPr txBox="1"/>
          <p:nvPr/>
        </p:nvSpPr>
        <p:spPr>
          <a:xfrm>
            <a:off x="2785836" y="-82971"/>
            <a:ext cx="5867400" cy="1033681"/>
          </a:xfrm>
          <a:prstGeom prst="rect">
            <a:avLst/>
          </a:prstGeom>
          <a:noFill/>
          <a:ln>
            <a:noFill/>
          </a:ln>
        </p:spPr>
        <p:txBody>
          <a:bodyPr spcFirstLastPara="1" wrap="square" lIns="0" tIns="0" rIns="0" bIns="0" anchor="t" anchorCtr="0">
            <a:spAutoFit/>
          </a:bodyPr>
          <a:lstStyle/>
          <a:p>
            <a:pPr>
              <a:lnSpc>
                <a:spcPct val="140018"/>
              </a:lnSpc>
            </a:pPr>
            <a:r>
              <a:rPr lang="en-US" sz="4798" b="1" dirty="0">
                <a:solidFill>
                  <a:srgbClr val="593C8F"/>
                </a:solidFill>
                <a:latin typeface="League Spartan"/>
                <a:ea typeface="League Spartan"/>
                <a:cs typeface="League Spartan"/>
                <a:sym typeface="League Spartan"/>
              </a:rPr>
              <a:t>SCREENSHOTS</a:t>
            </a:r>
            <a:endParaRPr sz="4798" b="1" dirty="0">
              <a:solidFill>
                <a:srgbClr val="593C8F"/>
              </a:solidFill>
              <a:latin typeface="League Spartan"/>
              <a:ea typeface="League Spartan"/>
              <a:cs typeface="League Spartan"/>
              <a:sym typeface="League Spartan"/>
            </a:endParaRPr>
          </a:p>
        </p:txBody>
      </p:sp>
      <p:cxnSp>
        <p:nvCxnSpPr>
          <p:cNvPr id="173" name="Google Shape;173;p7"/>
          <p:cNvCxnSpPr/>
          <p:nvPr/>
        </p:nvCxnSpPr>
        <p:spPr>
          <a:xfrm>
            <a:off x="-1257280" y="2186817"/>
            <a:ext cx="0" cy="0"/>
          </a:xfrm>
          <a:prstGeom prst="straightConnector1">
            <a:avLst/>
          </a:prstGeom>
          <a:noFill/>
          <a:ln w="19050" cap="flat" cmpd="sng">
            <a:solidFill>
              <a:srgbClr val="000000"/>
            </a:solidFill>
            <a:prstDash val="solid"/>
            <a:round/>
            <a:headEnd type="none" w="sm" len="sm"/>
            <a:tailEnd type="none" w="sm" len="sm"/>
          </a:ln>
        </p:spPr>
      </p:cxnSp>
      <p:cxnSp>
        <p:nvCxnSpPr>
          <p:cNvPr id="174" name="Google Shape;174;p7"/>
          <p:cNvCxnSpPr/>
          <p:nvPr/>
        </p:nvCxnSpPr>
        <p:spPr>
          <a:xfrm>
            <a:off x="2785836" y="950710"/>
            <a:ext cx="3618408" cy="0"/>
          </a:xfrm>
          <a:prstGeom prst="straightConnector1">
            <a:avLst/>
          </a:prstGeom>
          <a:noFill/>
          <a:ln w="38100" cap="flat" cmpd="sng">
            <a:solidFill>
              <a:srgbClr val="000000"/>
            </a:solidFill>
            <a:prstDash val="solid"/>
            <a:round/>
            <a:headEnd type="none" w="sm" len="sm"/>
            <a:tailEnd type="none" w="sm" len="sm"/>
          </a:ln>
        </p:spPr>
      </p:cxnSp>
      <p:pic>
        <p:nvPicPr>
          <p:cNvPr id="3" name="Picture 2">
            <a:extLst>
              <a:ext uri="{FF2B5EF4-FFF2-40B4-BE49-F238E27FC236}">
                <a16:creationId xmlns:a16="http://schemas.microsoft.com/office/drawing/2014/main" id="{00CFE661-4FED-4800-854C-9D02EBA12CAB}"/>
              </a:ext>
            </a:extLst>
          </p:cNvPr>
          <p:cNvPicPr>
            <a:picLocks noChangeAspect="1"/>
          </p:cNvPicPr>
          <p:nvPr/>
        </p:nvPicPr>
        <p:blipFill>
          <a:blip r:embed="rId4"/>
          <a:stretch>
            <a:fillRect/>
          </a:stretch>
        </p:blipFill>
        <p:spPr>
          <a:xfrm>
            <a:off x="188318" y="1231831"/>
            <a:ext cx="13716000" cy="9572625"/>
          </a:xfrm>
          <a:prstGeom prst="rect">
            <a:avLst/>
          </a:prstGeom>
        </p:spPr>
      </p:pic>
    </p:spTree>
    <p:extLst>
      <p:ext uri="{BB962C8B-B14F-4D97-AF65-F5344CB8AC3E}">
        <p14:creationId xmlns:p14="http://schemas.microsoft.com/office/powerpoint/2010/main" val="314221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2050" name="Picture 2" descr="1920x1080 White Solid Color Background">
            <a:extLst>
              <a:ext uri="{FF2B5EF4-FFF2-40B4-BE49-F238E27FC236}">
                <a16:creationId xmlns:a16="http://schemas.microsoft.com/office/drawing/2014/main" id="{4B314F2E-B75A-4A3E-93D8-8AD99A050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0" cy="10452942"/>
          </a:xfrm>
          <a:prstGeom prst="rect">
            <a:avLst/>
          </a:prstGeom>
          <a:noFill/>
          <a:extLst>
            <a:ext uri="{909E8E84-426E-40DD-AFC4-6F175D3DCCD1}">
              <a14:hiddenFill xmlns:a14="http://schemas.microsoft.com/office/drawing/2010/main">
                <a:solidFill>
                  <a:srgbClr val="FFFFFF"/>
                </a:solidFill>
              </a14:hiddenFill>
            </a:ext>
          </a:extLst>
        </p:spPr>
      </p:pic>
      <p:sp>
        <p:nvSpPr>
          <p:cNvPr id="172" name="Google Shape;172;p7"/>
          <p:cNvSpPr txBox="1"/>
          <p:nvPr/>
        </p:nvSpPr>
        <p:spPr>
          <a:xfrm>
            <a:off x="2785836" y="-82971"/>
            <a:ext cx="5867400" cy="1033681"/>
          </a:xfrm>
          <a:prstGeom prst="rect">
            <a:avLst/>
          </a:prstGeom>
          <a:noFill/>
          <a:ln>
            <a:noFill/>
          </a:ln>
        </p:spPr>
        <p:txBody>
          <a:bodyPr spcFirstLastPara="1" wrap="square" lIns="0" tIns="0" rIns="0" bIns="0" anchor="t" anchorCtr="0">
            <a:spAutoFit/>
          </a:bodyPr>
          <a:lstStyle/>
          <a:p>
            <a:pPr>
              <a:lnSpc>
                <a:spcPct val="140018"/>
              </a:lnSpc>
            </a:pPr>
            <a:r>
              <a:rPr lang="en-US" sz="4798" b="1" dirty="0">
                <a:solidFill>
                  <a:srgbClr val="593C8F"/>
                </a:solidFill>
                <a:latin typeface="League Spartan"/>
                <a:ea typeface="League Spartan"/>
                <a:cs typeface="League Spartan"/>
                <a:sym typeface="League Spartan"/>
              </a:rPr>
              <a:t>SCREENSHOTS</a:t>
            </a:r>
            <a:endParaRPr sz="4798" b="1" dirty="0">
              <a:solidFill>
                <a:srgbClr val="593C8F"/>
              </a:solidFill>
              <a:latin typeface="League Spartan"/>
              <a:ea typeface="League Spartan"/>
              <a:cs typeface="League Spartan"/>
              <a:sym typeface="League Spartan"/>
            </a:endParaRPr>
          </a:p>
        </p:txBody>
      </p:sp>
      <p:cxnSp>
        <p:nvCxnSpPr>
          <p:cNvPr id="173" name="Google Shape;173;p7"/>
          <p:cNvCxnSpPr/>
          <p:nvPr/>
        </p:nvCxnSpPr>
        <p:spPr>
          <a:xfrm>
            <a:off x="-1257280" y="2186817"/>
            <a:ext cx="0" cy="0"/>
          </a:xfrm>
          <a:prstGeom prst="straightConnector1">
            <a:avLst/>
          </a:prstGeom>
          <a:noFill/>
          <a:ln w="19050" cap="flat" cmpd="sng">
            <a:solidFill>
              <a:srgbClr val="000000"/>
            </a:solidFill>
            <a:prstDash val="solid"/>
            <a:round/>
            <a:headEnd type="none" w="sm" len="sm"/>
            <a:tailEnd type="none" w="sm" len="sm"/>
          </a:ln>
        </p:spPr>
      </p:cxnSp>
      <p:cxnSp>
        <p:nvCxnSpPr>
          <p:cNvPr id="174" name="Google Shape;174;p7"/>
          <p:cNvCxnSpPr/>
          <p:nvPr/>
        </p:nvCxnSpPr>
        <p:spPr>
          <a:xfrm>
            <a:off x="2785836" y="950710"/>
            <a:ext cx="3618408" cy="0"/>
          </a:xfrm>
          <a:prstGeom prst="straightConnector1">
            <a:avLst/>
          </a:prstGeom>
          <a:noFill/>
          <a:ln w="38100" cap="flat" cmpd="sng">
            <a:solidFill>
              <a:srgbClr val="000000"/>
            </a:solidFill>
            <a:prstDash val="solid"/>
            <a:round/>
            <a:headEnd type="none" w="sm" len="sm"/>
            <a:tailEnd type="none" w="sm" len="sm"/>
          </a:ln>
        </p:spPr>
      </p:cxnSp>
      <p:pic>
        <p:nvPicPr>
          <p:cNvPr id="3" name="Picture 2">
            <a:extLst>
              <a:ext uri="{FF2B5EF4-FFF2-40B4-BE49-F238E27FC236}">
                <a16:creationId xmlns:a16="http://schemas.microsoft.com/office/drawing/2014/main" id="{938C5AD0-7F82-4575-9D89-69BCFDD5F547}"/>
              </a:ext>
            </a:extLst>
          </p:cNvPr>
          <p:cNvPicPr>
            <a:picLocks noChangeAspect="1"/>
          </p:cNvPicPr>
          <p:nvPr/>
        </p:nvPicPr>
        <p:blipFill>
          <a:blip r:embed="rId4"/>
          <a:stretch>
            <a:fillRect/>
          </a:stretch>
        </p:blipFill>
        <p:spPr>
          <a:xfrm>
            <a:off x="0" y="1668017"/>
            <a:ext cx="13716000" cy="6950966"/>
          </a:xfrm>
          <a:prstGeom prst="rect">
            <a:avLst/>
          </a:prstGeom>
        </p:spPr>
      </p:pic>
    </p:spTree>
    <p:extLst>
      <p:ext uri="{BB962C8B-B14F-4D97-AF65-F5344CB8AC3E}">
        <p14:creationId xmlns:p14="http://schemas.microsoft.com/office/powerpoint/2010/main" val="222605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2050" name="Picture 2" descr="1920x1080 White Solid Color Background">
            <a:extLst>
              <a:ext uri="{FF2B5EF4-FFF2-40B4-BE49-F238E27FC236}">
                <a16:creationId xmlns:a16="http://schemas.microsoft.com/office/drawing/2014/main" id="{4B314F2E-B75A-4A3E-93D8-8AD99A050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0" cy="10452942"/>
          </a:xfrm>
          <a:prstGeom prst="rect">
            <a:avLst/>
          </a:prstGeom>
          <a:noFill/>
          <a:extLst>
            <a:ext uri="{909E8E84-426E-40DD-AFC4-6F175D3DCCD1}">
              <a14:hiddenFill xmlns:a14="http://schemas.microsoft.com/office/drawing/2010/main">
                <a:solidFill>
                  <a:srgbClr val="FFFFFF"/>
                </a:solidFill>
              </a14:hiddenFill>
            </a:ext>
          </a:extLst>
        </p:spPr>
      </p:pic>
      <p:sp>
        <p:nvSpPr>
          <p:cNvPr id="172" name="Google Shape;172;p7"/>
          <p:cNvSpPr txBox="1"/>
          <p:nvPr/>
        </p:nvSpPr>
        <p:spPr>
          <a:xfrm>
            <a:off x="2785836" y="-82971"/>
            <a:ext cx="5867400" cy="1033681"/>
          </a:xfrm>
          <a:prstGeom prst="rect">
            <a:avLst/>
          </a:prstGeom>
          <a:noFill/>
          <a:ln>
            <a:noFill/>
          </a:ln>
        </p:spPr>
        <p:txBody>
          <a:bodyPr spcFirstLastPara="1" wrap="square" lIns="0" tIns="0" rIns="0" bIns="0" anchor="t" anchorCtr="0">
            <a:spAutoFit/>
          </a:bodyPr>
          <a:lstStyle/>
          <a:p>
            <a:pPr>
              <a:lnSpc>
                <a:spcPct val="140018"/>
              </a:lnSpc>
            </a:pPr>
            <a:r>
              <a:rPr lang="en-US" sz="4798" b="1" dirty="0">
                <a:solidFill>
                  <a:srgbClr val="593C8F"/>
                </a:solidFill>
                <a:latin typeface="League Spartan"/>
                <a:ea typeface="League Spartan"/>
                <a:cs typeface="League Spartan"/>
                <a:sym typeface="League Spartan"/>
              </a:rPr>
              <a:t>SCREENSHOTS</a:t>
            </a:r>
            <a:endParaRPr sz="4798" b="1" dirty="0">
              <a:solidFill>
                <a:srgbClr val="593C8F"/>
              </a:solidFill>
              <a:latin typeface="League Spartan"/>
              <a:ea typeface="League Spartan"/>
              <a:cs typeface="League Spartan"/>
              <a:sym typeface="League Spartan"/>
            </a:endParaRPr>
          </a:p>
        </p:txBody>
      </p:sp>
      <p:cxnSp>
        <p:nvCxnSpPr>
          <p:cNvPr id="173" name="Google Shape;173;p7"/>
          <p:cNvCxnSpPr/>
          <p:nvPr/>
        </p:nvCxnSpPr>
        <p:spPr>
          <a:xfrm>
            <a:off x="-1257280" y="2186817"/>
            <a:ext cx="0" cy="0"/>
          </a:xfrm>
          <a:prstGeom prst="straightConnector1">
            <a:avLst/>
          </a:prstGeom>
          <a:noFill/>
          <a:ln w="19050" cap="flat" cmpd="sng">
            <a:solidFill>
              <a:srgbClr val="000000"/>
            </a:solidFill>
            <a:prstDash val="solid"/>
            <a:round/>
            <a:headEnd type="none" w="sm" len="sm"/>
            <a:tailEnd type="none" w="sm" len="sm"/>
          </a:ln>
        </p:spPr>
      </p:cxnSp>
      <p:cxnSp>
        <p:nvCxnSpPr>
          <p:cNvPr id="174" name="Google Shape;174;p7"/>
          <p:cNvCxnSpPr/>
          <p:nvPr/>
        </p:nvCxnSpPr>
        <p:spPr>
          <a:xfrm>
            <a:off x="2785836" y="950710"/>
            <a:ext cx="3618408" cy="0"/>
          </a:xfrm>
          <a:prstGeom prst="straightConnector1">
            <a:avLst/>
          </a:prstGeom>
          <a:noFill/>
          <a:ln w="38100" cap="flat" cmpd="sng">
            <a:solidFill>
              <a:srgbClr val="000000"/>
            </a:solidFill>
            <a:prstDash val="solid"/>
            <a:round/>
            <a:headEnd type="none" w="sm" len="sm"/>
            <a:tailEnd type="none" w="sm" len="sm"/>
          </a:ln>
        </p:spPr>
      </p:cxnSp>
      <p:pic>
        <p:nvPicPr>
          <p:cNvPr id="4" name="Picture 3">
            <a:extLst>
              <a:ext uri="{FF2B5EF4-FFF2-40B4-BE49-F238E27FC236}">
                <a16:creationId xmlns:a16="http://schemas.microsoft.com/office/drawing/2014/main" id="{2B189F0A-3BFE-489C-96BE-C6BCB2E1F98C}"/>
              </a:ext>
            </a:extLst>
          </p:cNvPr>
          <p:cNvPicPr>
            <a:picLocks noChangeAspect="1"/>
          </p:cNvPicPr>
          <p:nvPr/>
        </p:nvPicPr>
        <p:blipFill>
          <a:blip r:embed="rId4"/>
          <a:stretch>
            <a:fillRect/>
          </a:stretch>
        </p:blipFill>
        <p:spPr>
          <a:xfrm>
            <a:off x="0" y="1657290"/>
            <a:ext cx="13716000" cy="6972419"/>
          </a:xfrm>
          <a:prstGeom prst="rect">
            <a:avLst/>
          </a:prstGeom>
        </p:spPr>
      </p:pic>
    </p:spTree>
    <p:extLst>
      <p:ext uri="{BB962C8B-B14F-4D97-AF65-F5344CB8AC3E}">
        <p14:creationId xmlns:p14="http://schemas.microsoft.com/office/powerpoint/2010/main" val="2957293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2050" name="Picture 2" descr="1920x1080 White Solid Color Background">
            <a:extLst>
              <a:ext uri="{FF2B5EF4-FFF2-40B4-BE49-F238E27FC236}">
                <a16:creationId xmlns:a16="http://schemas.microsoft.com/office/drawing/2014/main" id="{4B314F2E-B75A-4A3E-93D8-8AD99A050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0" cy="10452942"/>
          </a:xfrm>
          <a:prstGeom prst="rect">
            <a:avLst/>
          </a:prstGeom>
          <a:noFill/>
          <a:extLst>
            <a:ext uri="{909E8E84-426E-40DD-AFC4-6F175D3DCCD1}">
              <a14:hiddenFill xmlns:a14="http://schemas.microsoft.com/office/drawing/2010/main">
                <a:solidFill>
                  <a:srgbClr val="FFFFFF"/>
                </a:solidFill>
              </a14:hiddenFill>
            </a:ext>
          </a:extLst>
        </p:spPr>
      </p:pic>
      <p:sp>
        <p:nvSpPr>
          <p:cNvPr id="172" name="Google Shape;172;p7"/>
          <p:cNvSpPr txBox="1"/>
          <p:nvPr/>
        </p:nvSpPr>
        <p:spPr>
          <a:xfrm>
            <a:off x="2785836" y="-82971"/>
            <a:ext cx="5867400" cy="1033681"/>
          </a:xfrm>
          <a:prstGeom prst="rect">
            <a:avLst/>
          </a:prstGeom>
          <a:noFill/>
          <a:ln>
            <a:noFill/>
          </a:ln>
        </p:spPr>
        <p:txBody>
          <a:bodyPr spcFirstLastPara="1" wrap="square" lIns="0" tIns="0" rIns="0" bIns="0" anchor="t" anchorCtr="0">
            <a:spAutoFit/>
          </a:bodyPr>
          <a:lstStyle/>
          <a:p>
            <a:pPr>
              <a:lnSpc>
                <a:spcPct val="140018"/>
              </a:lnSpc>
            </a:pPr>
            <a:r>
              <a:rPr lang="en-US" sz="4798" b="1" dirty="0">
                <a:solidFill>
                  <a:srgbClr val="593C8F"/>
                </a:solidFill>
                <a:latin typeface="League Spartan"/>
                <a:ea typeface="League Spartan"/>
                <a:cs typeface="League Spartan"/>
                <a:sym typeface="League Spartan"/>
              </a:rPr>
              <a:t>SCREENSHOTS</a:t>
            </a:r>
            <a:endParaRPr sz="4798" b="1" dirty="0">
              <a:solidFill>
                <a:srgbClr val="593C8F"/>
              </a:solidFill>
              <a:latin typeface="League Spartan"/>
              <a:ea typeface="League Spartan"/>
              <a:cs typeface="League Spartan"/>
              <a:sym typeface="League Spartan"/>
            </a:endParaRPr>
          </a:p>
        </p:txBody>
      </p:sp>
      <p:cxnSp>
        <p:nvCxnSpPr>
          <p:cNvPr id="173" name="Google Shape;173;p7"/>
          <p:cNvCxnSpPr/>
          <p:nvPr/>
        </p:nvCxnSpPr>
        <p:spPr>
          <a:xfrm>
            <a:off x="-1257280" y="2186817"/>
            <a:ext cx="0" cy="0"/>
          </a:xfrm>
          <a:prstGeom prst="straightConnector1">
            <a:avLst/>
          </a:prstGeom>
          <a:noFill/>
          <a:ln w="19050" cap="flat" cmpd="sng">
            <a:solidFill>
              <a:srgbClr val="000000"/>
            </a:solidFill>
            <a:prstDash val="solid"/>
            <a:round/>
            <a:headEnd type="none" w="sm" len="sm"/>
            <a:tailEnd type="none" w="sm" len="sm"/>
          </a:ln>
        </p:spPr>
      </p:cxnSp>
      <p:cxnSp>
        <p:nvCxnSpPr>
          <p:cNvPr id="174" name="Google Shape;174;p7"/>
          <p:cNvCxnSpPr/>
          <p:nvPr/>
        </p:nvCxnSpPr>
        <p:spPr>
          <a:xfrm>
            <a:off x="2785836" y="950710"/>
            <a:ext cx="3618408" cy="0"/>
          </a:xfrm>
          <a:prstGeom prst="straightConnector1">
            <a:avLst/>
          </a:prstGeom>
          <a:noFill/>
          <a:ln w="38100" cap="flat" cmpd="sng">
            <a:solidFill>
              <a:srgbClr val="000000"/>
            </a:solidFill>
            <a:prstDash val="solid"/>
            <a:round/>
            <a:headEnd type="none" w="sm" len="sm"/>
            <a:tailEnd type="none" w="sm" len="sm"/>
          </a:ln>
        </p:spPr>
      </p:cxnSp>
      <p:pic>
        <p:nvPicPr>
          <p:cNvPr id="3" name="Picture 2">
            <a:extLst>
              <a:ext uri="{FF2B5EF4-FFF2-40B4-BE49-F238E27FC236}">
                <a16:creationId xmlns:a16="http://schemas.microsoft.com/office/drawing/2014/main" id="{6E8166AF-20F7-45EE-A9E9-D1A8A118F666}"/>
              </a:ext>
            </a:extLst>
          </p:cNvPr>
          <p:cNvPicPr>
            <a:picLocks noChangeAspect="1"/>
          </p:cNvPicPr>
          <p:nvPr/>
        </p:nvPicPr>
        <p:blipFill>
          <a:blip r:embed="rId4"/>
          <a:stretch>
            <a:fillRect/>
          </a:stretch>
        </p:blipFill>
        <p:spPr>
          <a:xfrm>
            <a:off x="0" y="1657290"/>
            <a:ext cx="13716000" cy="6972419"/>
          </a:xfrm>
          <a:prstGeom prst="rect">
            <a:avLst/>
          </a:prstGeom>
        </p:spPr>
      </p:pic>
    </p:spTree>
    <p:extLst>
      <p:ext uri="{BB962C8B-B14F-4D97-AF65-F5344CB8AC3E}">
        <p14:creationId xmlns:p14="http://schemas.microsoft.com/office/powerpoint/2010/main" val="389686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2050" name="Picture 2" descr="1920x1080 White Solid Color Background">
            <a:extLst>
              <a:ext uri="{FF2B5EF4-FFF2-40B4-BE49-F238E27FC236}">
                <a16:creationId xmlns:a16="http://schemas.microsoft.com/office/drawing/2014/main" id="{4B314F2E-B75A-4A3E-93D8-8AD99A050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0" cy="10452942"/>
          </a:xfrm>
          <a:prstGeom prst="rect">
            <a:avLst/>
          </a:prstGeom>
          <a:noFill/>
          <a:extLst>
            <a:ext uri="{909E8E84-426E-40DD-AFC4-6F175D3DCCD1}">
              <a14:hiddenFill xmlns:a14="http://schemas.microsoft.com/office/drawing/2010/main">
                <a:solidFill>
                  <a:srgbClr val="FFFFFF"/>
                </a:solidFill>
              </a14:hiddenFill>
            </a:ext>
          </a:extLst>
        </p:spPr>
      </p:pic>
      <p:sp>
        <p:nvSpPr>
          <p:cNvPr id="172" name="Google Shape;172;p7"/>
          <p:cNvSpPr txBox="1"/>
          <p:nvPr/>
        </p:nvSpPr>
        <p:spPr>
          <a:xfrm>
            <a:off x="2785836" y="-82971"/>
            <a:ext cx="5867400" cy="1033681"/>
          </a:xfrm>
          <a:prstGeom prst="rect">
            <a:avLst/>
          </a:prstGeom>
          <a:noFill/>
          <a:ln>
            <a:noFill/>
          </a:ln>
        </p:spPr>
        <p:txBody>
          <a:bodyPr spcFirstLastPara="1" wrap="square" lIns="0" tIns="0" rIns="0" bIns="0" anchor="t" anchorCtr="0">
            <a:spAutoFit/>
          </a:bodyPr>
          <a:lstStyle/>
          <a:p>
            <a:pPr>
              <a:lnSpc>
                <a:spcPct val="140018"/>
              </a:lnSpc>
            </a:pPr>
            <a:r>
              <a:rPr lang="en-US" sz="4798" b="1" dirty="0">
                <a:solidFill>
                  <a:srgbClr val="593C8F"/>
                </a:solidFill>
                <a:latin typeface="League Spartan"/>
                <a:ea typeface="League Spartan"/>
                <a:cs typeface="League Spartan"/>
                <a:sym typeface="League Spartan"/>
              </a:rPr>
              <a:t>SCREENSHOTS</a:t>
            </a:r>
            <a:endParaRPr sz="4798" b="1" dirty="0">
              <a:solidFill>
                <a:srgbClr val="593C8F"/>
              </a:solidFill>
              <a:latin typeface="League Spartan"/>
              <a:ea typeface="League Spartan"/>
              <a:cs typeface="League Spartan"/>
              <a:sym typeface="League Spartan"/>
            </a:endParaRPr>
          </a:p>
        </p:txBody>
      </p:sp>
      <p:cxnSp>
        <p:nvCxnSpPr>
          <p:cNvPr id="173" name="Google Shape;173;p7"/>
          <p:cNvCxnSpPr/>
          <p:nvPr/>
        </p:nvCxnSpPr>
        <p:spPr>
          <a:xfrm>
            <a:off x="-1257280" y="2186817"/>
            <a:ext cx="0" cy="0"/>
          </a:xfrm>
          <a:prstGeom prst="straightConnector1">
            <a:avLst/>
          </a:prstGeom>
          <a:noFill/>
          <a:ln w="19050" cap="flat" cmpd="sng">
            <a:solidFill>
              <a:srgbClr val="000000"/>
            </a:solidFill>
            <a:prstDash val="solid"/>
            <a:round/>
            <a:headEnd type="none" w="sm" len="sm"/>
            <a:tailEnd type="none" w="sm" len="sm"/>
          </a:ln>
        </p:spPr>
      </p:cxnSp>
      <p:cxnSp>
        <p:nvCxnSpPr>
          <p:cNvPr id="174" name="Google Shape;174;p7"/>
          <p:cNvCxnSpPr/>
          <p:nvPr/>
        </p:nvCxnSpPr>
        <p:spPr>
          <a:xfrm>
            <a:off x="2785836" y="950710"/>
            <a:ext cx="3618408" cy="0"/>
          </a:xfrm>
          <a:prstGeom prst="straightConnector1">
            <a:avLst/>
          </a:prstGeom>
          <a:noFill/>
          <a:ln w="38100" cap="flat" cmpd="sng">
            <a:solidFill>
              <a:srgbClr val="000000"/>
            </a:solidFill>
            <a:prstDash val="solid"/>
            <a:round/>
            <a:headEnd type="none" w="sm" len="sm"/>
            <a:tailEnd type="none" w="sm" len="sm"/>
          </a:ln>
        </p:spPr>
      </p:cxnSp>
      <p:pic>
        <p:nvPicPr>
          <p:cNvPr id="4" name="Picture 3">
            <a:extLst>
              <a:ext uri="{FF2B5EF4-FFF2-40B4-BE49-F238E27FC236}">
                <a16:creationId xmlns:a16="http://schemas.microsoft.com/office/drawing/2014/main" id="{B7357EB7-23AF-4F52-B1DF-154FA04A3575}"/>
              </a:ext>
            </a:extLst>
          </p:cNvPr>
          <p:cNvPicPr>
            <a:picLocks noChangeAspect="1"/>
          </p:cNvPicPr>
          <p:nvPr/>
        </p:nvPicPr>
        <p:blipFill rotWithShape="1">
          <a:blip r:embed="rId4"/>
          <a:srcRect l="25909" t="3192" r="25299" b="4528"/>
          <a:stretch/>
        </p:blipFill>
        <p:spPr>
          <a:xfrm>
            <a:off x="59635" y="2570921"/>
            <a:ext cx="6692347" cy="6467061"/>
          </a:xfrm>
          <a:prstGeom prst="rect">
            <a:avLst/>
          </a:prstGeom>
        </p:spPr>
      </p:pic>
      <p:pic>
        <p:nvPicPr>
          <p:cNvPr id="6" name="Picture 5">
            <a:extLst>
              <a:ext uri="{FF2B5EF4-FFF2-40B4-BE49-F238E27FC236}">
                <a16:creationId xmlns:a16="http://schemas.microsoft.com/office/drawing/2014/main" id="{22817798-F005-49AB-A4CD-418D12D83603}"/>
              </a:ext>
            </a:extLst>
          </p:cNvPr>
          <p:cNvPicPr>
            <a:picLocks noChangeAspect="1"/>
          </p:cNvPicPr>
          <p:nvPr/>
        </p:nvPicPr>
        <p:blipFill rotWithShape="1">
          <a:blip r:embed="rId5"/>
          <a:srcRect l="26890" t="3024" r="25670" b="793"/>
          <a:stretch/>
        </p:blipFill>
        <p:spPr>
          <a:xfrm>
            <a:off x="6980582" y="2570921"/>
            <a:ext cx="6506818" cy="6692447"/>
          </a:xfrm>
          <a:prstGeom prst="rect">
            <a:avLst/>
          </a:prstGeom>
        </p:spPr>
      </p:pic>
    </p:spTree>
    <p:extLst>
      <p:ext uri="{BB962C8B-B14F-4D97-AF65-F5344CB8AC3E}">
        <p14:creationId xmlns:p14="http://schemas.microsoft.com/office/powerpoint/2010/main" val="188902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5" name="Picture 2" descr="1920x1080 White Solid Color Background">
            <a:extLst>
              <a:ext uri="{FF2B5EF4-FFF2-40B4-BE49-F238E27FC236}">
                <a16:creationId xmlns:a16="http://schemas.microsoft.com/office/drawing/2014/main" id="{1FBE25AF-9BD9-4FAF-BD54-AE3797794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 y="1"/>
            <a:ext cx="13718966" cy="10630993"/>
          </a:xfrm>
          <a:prstGeom prst="rect">
            <a:avLst/>
          </a:prstGeom>
          <a:noFill/>
          <a:extLst>
            <a:ext uri="{909E8E84-426E-40DD-AFC4-6F175D3DCCD1}">
              <a14:hiddenFill xmlns:a14="http://schemas.microsoft.com/office/drawing/2010/main">
                <a:solidFill>
                  <a:srgbClr val="FFFFFF"/>
                </a:solidFill>
              </a14:hiddenFill>
            </a:ext>
          </a:extLst>
        </p:spPr>
      </p:pic>
      <p:pic>
        <p:nvPicPr>
          <p:cNvPr id="198" name="Google Shape;198;g2c3f6a175df_0_24"/>
          <p:cNvPicPr preferRelativeResize="0"/>
          <p:nvPr/>
        </p:nvPicPr>
        <p:blipFill rotWithShape="1">
          <a:blip r:embed="rId4">
            <a:alphaModFix/>
          </a:blip>
          <a:srcRect l="5535" t="41059" r="3130" b="3622"/>
          <a:stretch/>
        </p:blipFill>
        <p:spPr>
          <a:xfrm>
            <a:off x="-2966" y="5143500"/>
            <a:ext cx="13718966" cy="4469003"/>
          </a:xfrm>
          <a:prstGeom prst="rect">
            <a:avLst/>
          </a:prstGeom>
          <a:noFill/>
          <a:ln>
            <a:noFill/>
          </a:ln>
        </p:spPr>
      </p:pic>
      <p:sp>
        <p:nvSpPr>
          <p:cNvPr id="2" name="Rectangle 1">
            <a:extLst>
              <a:ext uri="{FF2B5EF4-FFF2-40B4-BE49-F238E27FC236}">
                <a16:creationId xmlns:a16="http://schemas.microsoft.com/office/drawing/2014/main" id="{96BF0A88-41EE-4B4E-85B2-97177EEB7DDA}"/>
              </a:ext>
            </a:extLst>
          </p:cNvPr>
          <p:cNvSpPr/>
          <p:nvPr/>
        </p:nvSpPr>
        <p:spPr>
          <a:xfrm>
            <a:off x="1219197" y="3753049"/>
            <a:ext cx="12787747" cy="1431161"/>
          </a:xfrm>
          <a:prstGeom prst="rect">
            <a:avLst/>
          </a:prstGeom>
        </p:spPr>
        <p:txBody>
          <a:bodyPr wrap="square">
            <a:spAutoFit/>
          </a:bodyPr>
          <a:lstStyle/>
          <a:p>
            <a:pPr marL="457200" indent="-457200">
              <a:buFont typeface="Arial" panose="020B0604020202020204" pitchFamily="34" charset="0"/>
              <a:buChar char="•"/>
            </a:pPr>
            <a:endParaRPr lang="en-IN" sz="2850" dirty="0">
              <a:solidFill>
                <a:schemeClr val="bg1"/>
              </a:solidFill>
            </a:endParaRPr>
          </a:p>
          <a:p>
            <a:pPr marL="457200" indent="-457200">
              <a:buFont typeface="Arial" panose="020B0604020202020204" pitchFamily="34" charset="0"/>
              <a:buChar char="•"/>
            </a:pPr>
            <a:r>
              <a:rPr lang="en-IN" sz="2850" dirty="0">
                <a:solidFill>
                  <a:schemeClr val="bg1"/>
                </a:solidFill>
              </a:rPr>
              <a:t>Local Binary Pattern is simple but efficient texture operator.</a:t>
            </a:r>
          </a:p>
          <a:p>
            <a:pPr marL="457200" indent="-457200">
              <a:buFont typeface="Arial" panose="020B0604020202020204" pitchFamily="34" charset="0"/>
              <a:buChar char="•"/>
            </a:pPr>
            <a:r>
              <a:rPr lang="en-IN" sz="2850" dirty="0">
                <a:solidFill>
                  <a:schemeClr val="bg1"/>
                </a:solidFill>
              </a:rPr>
              <a:t>It is combined with HOG (Histogram of Gradients) to recognize faces in image.</a:t>
            </a:r>
            <a:r>
              <a:rPr lang="en-US" sz="2850" dirty="0">
                <a:solidFill>
                  <a:schemeClr val="bg1"/>
                </a:solidFill>
              </a:rPr>
              <a:t> </a:t>
            </a:r>
          </a:p>
        </p:txBody>
      </p:sp>
      <p:pic>
        <p:nvPicPr>
          <p:cNvPr id="7" name="Graphic 6" descr="Bookmark">
            <a:extLst>
              <a:ext uri="{FF2B5EF4-FFF2-40B4-BE49-F238E27FC236}">
                <a16:creationId xmlns:a16="http://schemas.microsoft.com/office/drawing/2014/main" id="{501764E8-919E-4207-B822-20586B1D82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4366" y="-376592"/>
            <a:ext cx="3837709" cy="3837709"/>
          </a:xfrm>
          <a:prstGeom prst="rect">
            <a:avLst/>
          </a:prstGeom>
        </p:spPr>
      </p:pic>
      <p:sp>
        <p:nvSpPr>
          <p:cNvPr id="8" name="Rectangle 7">
            <a:extLst>
              <a:ext uri="{FF2B5EF4-FFF2-40B4-BE49-F238E27FC236}">
                <a16:creationId xmlns:a16="http://schemas.microsoft.com/office/drawing/2014/main" id="{30C9CEAC-DE0C-4457-BE1F-0381EFED7C73}"/>
              </a:ext>
            </a:extLst>
          </p:cNvPr>
          <p:cNvSpPr/>
          <p:nvPr/>
        </p:nvSpPr>
        <p:spPr>
          <a:xfrm>
            <a:off x="4711531" y="1"/>
            <a:ext cx="4612579" cy="830997"/>
          </a:xfrm>
          <a:prstGeom prst="rect">
            <a:avLst/>
          </a:prstGeom>
        </p:spPr>
        <p:txBody>
          <a:bodyPr wrap="square">
            <a:spAutoFit/>
          </a:bodyPr>
          <a:lstStyle/>
          <a:p>
            <a:r>
              <a:rPr lang="en-US" sz="4800" dirty="0">
                <a:solidFill>
                  <a:srgbClr val="593C8F"/>
                </a:solidFill>
                <a:latin typeface="League Spartan"/>
                <a:ea typeface="League Spartan"/>
                <a:cs typeface="League Spartan"/>
                <a:sym typeface="League Spartan"/>
              </a:rPr>
              <a:t>ALGORITHMS</a:t>
            </a:r>
            <a:endParaRPr lang="en-IN" sz="2000" dirty="0"/>
          </a:p>
        </p:txBody>
      </p:sp>
      <p:cxnSp>
        <p:nvCxnSpPr>
          <p:cNvPr id="11" name="Google Shape;190;g2c3f6a175df_0_14">
            <a:extLst>
              <a:ext uri="{FF2B5EF4-FFF2-40B4-BE49-F238E27FC236}">
                <a16:creationId xmlns:a16="http://schemas.microsoft.com/office/drawing/2014/main" id="{199CA6D1-A001-4CBA-B1EE-52820CAEF69A}"/>
              </a:ext>
            </a:extLst>
          </p:cNvPr>
          <p:cNvCxnSpPr/>
          <p:nvPr/>
        </p:nvCxnSpPr>
        <p:spPr>
          <a:xfrm>
            <a:off x="4711530" y="807897"/>
            <a:ext cx="3577800" cy="23100"/>
          </a:xfrm>
          <a:prstGeom prst="straightConnector1">
            <a:avLst/>
          </a:prstGeom>
          <a:noFill/>
          <a:ln w="28575" cap="flat" cmpd="sng">
            <a:solidFill>
              <a:schemeClr val="dk1"/>
            </a:solidFill>
            <a:prstDash val="solid"/>
            <a:round/>
            <a:headEnd type="none" w="med" len="med"/>
            <a:tailEnd type="none" w="med" len="med"/>
          </a:ln>
        </p:spPr>
      </p:cxnSp>
      <p:sp>
        <p:nvSpPr>
          <p:cNvPr id="9" name="Rectangle 8">
            <a:extLst>
              <a:ext uri="{FF2B5EF4-FFF2-40B4-BE49-F238E27FC236}">
                <a16:creationId xmlns:a16="http://schemas.microsoft.com/office/drawing/2014/main" id="{6A208BDC-B7BA-487A-AB19-99170B689756}"/>
              </a:ext>
            </a:extLst>
          </p:cNvPr>
          <p:cNvSpPr/>
          <p:nvPr/>
        </p:nvSpPr>
        <p:spPr>
          <a:xfrm>
            <a:off x="1683271" y="1207590"/>
            <a:ext cx="3998331" cy="1754326"/>
          </a:xfrm>
          <a:prstGeom prst="rect">
            <a:avLst/>
          </a:prstGeom>
        </p:spPr>
        <p:txBody>
          <a:bodyPr wrap="square">
            <a:spAutoFit/>
          </a:bodyPr>
          <a:lstStyle/>
          <a:p>
            <a:r>
              <a:rPr lang="en-US" sz="5400" dirty="0">
                <a:solidFill>
                  <a:schemeClr val="bg1"/>
                </a:solidFill>
                <a:ea typeface="League Spartan"/>
                <a:cs typeface="League Spartan"/>
                <a:sym typeface="League Spartan"/>
              </a:rPr>
              <a:t>LBPH ALGORITHM</a:t>
            </a:r>
            <a:endParaRPr lang="en-IN" sz="2400" dirty="0">
              <a:solidFill>
                <a:schemeClr val="bg1"/>
              </a:solidFill>
            </a:endParaRPr>
          </a:p>
        </p:txBody>
      </p:sp>
      <p:sp>
        <p:nvSpPr>
          <p:cNvPr id="14" name="Rectangle 13">
            <a:extLst>
              <a:ext uri="{FF2B5EF4-FFF2-40B4-BE49-F238E27FC236}">
                <a16:creationId xmlns:a16="http://schemas.microsoft.com/office/drawing/2014/main" id="{0F954004-BBD0-4100-8E39-833E07850E98}"/>
              </a:ext>
            </a:extLst>
          </p:cNvPr>
          <p:cNvSpPr/>
          <p:nvPr/>
        </p:nvSpPr>
        <p:spPr>
          <a:xfrm>
            <a:off x="383615" y="397109"/>
            <a:ext cx="959500" cy="1446550"/>
          </a:xfrm>
          <a:prstGeom prst="rect">
            <a:avLst/>
          </a:prstGeom>
        </p:spPr>
        <p:txBody>
          <a:bodyPr wrap="square">
            <a:spAutoFit/>
          </a:bodyPr>
          <a:lstStyle/>
          <a:p>
            <a:r>
              <a:rPr lang="en-US" sz="8800" dirty="0">
                <a:ea typeface="League Spartan"/>
                <a:cs typeface="League Spartan"/>
                <a:sym typeface="League Spartan"/>
              </a:rPr>
              <a:t>1</a:t>
            </a:r>
            <a:endParaRPr lang="en-IN" sz="4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5" name="Picture 2" descr="1920x1080 White Solid Color Background">
            <a:extLst>
              <a:ext uri="{FF2B5EF4-FFF2-40B4-BE49-F238E27FC236}">
                <a16:creationId xmlns:a16="http://schemas.microsoft.com/office/drawing/2014/main" id="{9D76E0E4-7BD7-42CD-B774-76CF3CF83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71997"/>
            <a:ext cx="13716001" cy="10630993"/>
          </a:xfrm>
          <a:prstGeom prst="rect">
            <a:avLst/>
          </a:prstGeom>
          <a:noFill/>
          <a:extLst>
            <a:ext uri="{909E8E84-426E-40DD-AFC4-6F175D3DCCD1}">
              <a14:hiddenFill xmlns:a14="http://schemas.microsoft.com/office/drawing/2010/main">
                <a:solidFill>
                  <a:srgbClr val="FFFFFF"/>
                </a:solidFill>
              </a14:hiddenFill>
            </a:ext>
          </a:extLst>
        </p:spPr>
      </p:pic>
      <p:pic>
        <p:nvPicPr>
          <p:cNvPr id="204" name="Google Shape;204;g2c3f6a175df_0_39"/>
          <p:cNvPicPr preferRelativeResize="0"/>
          <p:nvPr/>
        </p:nvPicPr>
        <p:blipFill rotWithShape="1">
          <a:blip r:embed="rId4">
            <a:alphaModFix/>
          </a:blip>
          <a:srcRect l="3167" t="21183" r="5902" b="3241"/>
          <a:stretch/>
        </p:blipFill>
        <p:spPr>
          <a:xfrm>
            <a:off x="-375783" y="3351679"/>
            <a:ext cx="14202619" cy="7478504"/>
          </a:xfrm>
          <a:prstGeom prst="rect">
            <a:avLst/>
          </a:prstGeom>
          <a:noFill/>
          <a:ln>
            <a:noFill/>
          </a:ln>
        </p:spPr>
      </p:pic>
      <p:sp>
        <p:nvSpPr>
          <p:cNvPr id="205" name="Google Shape;205;g2c3f6a175df_0_39"/>
          <p:cNvSpPr txBox="1"/>
          <p:nvPr/>
        </p:nvSpPr>
        <p:spPr>
          <a:xfrm>
            <a:off x="6138415" y="60527"/>
            <a:ext cx="7768087" cy="1538700"/>
          </a:xfrm>
          <a:prstGeom prst="rect">
            <a:avLst/>
          </a:prstGeom>
          <a:noFill/>
          <a:ln>
            <a:noFill/>
          </a:ln>
        </p:spPr>
        <p:txBody>
          <a:bodyPr spcFirstLastPara="1" wrap="square" lIns="91425" tIns="91425" rIns="91425" bIns="91425" anchor="t" anchorCtr="0">
            <a:noAutofit/>
          </a:bodyPr>
          <a:lstStyle/>
          <a:p>
            <a:endParaRPr sz="3200" dirty="0">
              <a:solidFill>
                <a:schemeClr val="dk1"/>
              </a:solidFill>
              <a:latin typeface="Calibri"/>
              <a:ea typeface="Calibri"/>
              <a:cs typeface="Calibri"/>
              <a:sym typeface="Calibri"/>
            </a:endParaRPr>
          </a:p>
          <a:p>
            <a:pPr marL="25400">
              <a:buClr>
                <a:schemeClr val="dk1"/>
              </a:buClr>
              <a:buSzPts val="3200"/>
            </a:pPr>
            <a:r>
              <a:rPr lang="en-US" sz="3200" dirty="0">
                <a:solidFill>
                  <a:schemeClr val="dk1"/>
                </a:solidFill>
                <a:latin typeface="Calibri"/>
                <a:ea typeface="Calibri"/>
                <a:cs typeface="Calibri"/>
                <a:sym typeface="Calibri"/>
              </a:rPr>
              <a:t>HOG is a feature descriptor that captures the shape and gradient information within an image patch. It’s commonly used for OBJ detection tasks like face detection. </a:t>
            </a:r>
            <a:endParaRPr sz="3200" dirty="0">
              <a:solidFill>
                <a:schemeClr val="dk1"/>
              </a:solidFill>
              <a:latin typeface="Calibri"/>
              <a:ea typeface="Calibri"/>
              <a:cs typeface="Calibri"/>
              <a:sym typeface="Calibri"/>
            </a:endParaRPr>
          </a:p>
        </p:txBody>
      </p:sp>
      <p:pic>
        <p:nvPicPr>
          <p:cNvPr id="6" name="Graphic 5" descr="Bookmark">
            <a:extLst>
              <a:ext uri="{FF2B5EF4-FFF2-40B4-BE49-F238E27FC236}">
                <a16:creationId xmlns:a16="http://schemas.microsoft.com/office/drawing/2014/main" id="{62CFF069-1E60-48AD-8758-9B9A56E7CF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837" y="-487769"/>
            <a:ext cx="3636731" cy="3636731"/>
          </a:xfrm>
          <a:prstGeom prst="rect">
            <a:avLst/>
          </a:prstGeom>
        </p:spPr>
      </p:pic>
      <p:sp>
        <p:nvSpPr>
          <p:cNvPr id="7" name="Rectangle 6">
            <a:extLst>
              <a:ext uri="{FF2B5EF4-FFF2-40B4-BE49-F238E27FC236}">
                <a16:creationId xmlns:a16="http://schemas.microsoft.com/office/drawing/2014/main" id="{C2474A08-EEA7-49FA-AD1E-DAFB91A96F6E}"/>
              </a:ext>
            </a:extLst>
          </p:cNvPr>
          <p:cNvSpPr/>
          <p:nvPr/>
        </p:nvSpPr>
        <p:spPr>
          <a:xfrm>
            <a:off x="1569410" y="308509"/>
            <a:ext cx="4138663" cy="1908215"/>
          </a:xfrm>
          <a:prstGeom prst="rect">
            <a:avLst/>
          </a:prstGeom>
        </p:spPr>
        <p:txBody>
          <a:bodyPr wrap="square">
            <a:spAutoFit/>
          </a:bodyPr>
          <a:lstStyle/>
          <a:p>
            <a:r>
              <a:rPr lang="en-US" sz="5400" dirty="0">
                <a:solidFill>
                  <a:schemeClr val="bg1"/>
                </a:solidFill>
                <a:ea typeface="League Spartan"/>
                <a:cs typeface="League Spartan"/>
                <a:sym typeface="League Spartan"/>
              </a:rPr>
              <a:t>HOG</a:t>
            </a:r>
          </a:p>
          <a:p>
            <a:r>
              <a:rPr lang="en-US" sz="3200" dirty="0">
                <a:solidFill>
                  <a:schemeClr val="dk1"/>
                </a:solidFill>
                <a:ea typeface="Calibri"/>
                <a:cs typeface="Calibri"/>
                <a:sym typeface="Calibri"/>
              </a:rPr>
              <a:t>(Histogram of Oriented Gradients)</a:t>
            </a:r>
            <a:endParaRPr lang="en-IN" sz="3200" dirty="0">
              <a:solidFill>
                <a:schemeClr val="bg1"/>
              </a:solidFill>
            </a:endParaRPr>
          </a:p>
        </p:txBody>
      </p:sp>
      <p:sp>
        <p:nvSpPr>
          <p:cNvPr id="8" name="Rectangle 7">
            <a:extLst>
              <a:ext uri="{FF2B5EF4-FFF2-40B4-BE49-F238E27FC236}">
                <a16:creationId xmlns:a16="http://schemas.microsoft.com/office/drawing/2014/main" id="{818FACA5-6A37-4101-84E5-6B347E6CDF52}"/>
              </a:ext>
            </a:extLst>
          </p:cNvPr>
          <p:cNvSpPr/>
          <p:nvPr/>
        </p:nvSpPr>
        <p:spPr>
          <a:xfrm>
            <a:off x="291255" y="152677"/>
            <a:ext cx="959500" cy="1446550"/>
          </a:xfrm>
          <a:prstGeom prst="rect">
            <a:avLst/>
          </a:prstGeom>
        </p:spPr>
        <p:txBody>
          <a:bodyPr wrap="square">
            <a:spAutoFit/>
          </a:bodyPr>
          <a:lstStyle/>
          <a:p>
            <a:r>
              <a:rPr lang="en-US" sz="8800" dirty="0">
                <a:sym typeface="League Spartan"/>
              </a:rPr>
              <a:t>2</a:t>
            </a:r>
            <a:endParaRPr lang="en-IN" sz="4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20x1080 White Solid Color Background">
            <a:extLst>
              <a:ext uri="{FF2B5EF4-FFF2-40B4-BE49-F238E27FC236}">
                <a16:creationId xmlns:a16="http://schemas.microsoft.com/office/drawing/2014/main" id="{BB403F0A-E3C8-4B8D-9892-C9F5073E7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1997"/>
            <a:ext cx="13716001" cy="106309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4418955-A99F-4F97-AECA-C4C23A64983D}"/>
              </a:ext>
            </a:extLst>
          </p:cNvPr>
          <p:cNvPicPr>
            <a:picLocks noChangeAspect="1"/>
          </p:cNvPicPr>
          <p:nvPr/>
        </p:nvPicPr>
        <p:blipFill>
          <a:blip r:embed="rId3"/>
          <a:stretch>
            <a:fillRect/>
          </a:stretch>
        </p:blipFill>
        <p:spPr>
          <a:xfrm>
            <a:off x="34516" y="-171997"/>
            <a:ext cx="13681484" cy="10630993"/>
          </a:xfrm>
          <a:prstGeom prst="rect">
            <a:avLst/>
          </a:prstGeom>
        </p:spPr>
      </p:pic>
    </p:spTree>
    <p:extLst>
      <p:ext uri="{BB962C8B-B14F-4D97-AF65-F5344CB8AC3E}">
        <p14:creationId xmlns:p14="http://schemas.microsoft.com/office/powerpoint/2010/main" val="535428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11" name="Picture 10">
            <a:extLst>
              <a:ext uri="{FF2B5EF4-FFF2-40B4-BE49-F238E27FC236}">
                <a16:creationId xmlns:a16="http://schemas.microsoft.com/office/drawing/2014/main" id="{A81BAFB3-31A9-4CEB-AB3C-123B86E75A3A}"/>
              </a:ext>
            </a:extLst>
          </p:cNvPr>
          <p:cNvPicPr>
            <a:picLocks noChangeAspect="1"/>
          </p:cNvPicPr>
          <p:nvPr/>
        </p:nvPicPr>
        <p:blipFill rotWithShape="1">
          <a:blip r:embed="rId3"/>
          <a:srcRect l="10845" t="8868"/>
          <a:stretch/>
        </p:blipFill>
        <p:spPr>
          <a:xfrm>
            <a:off x="0" y="-1281546"/>
            <a:ext cx="13716000" cy="11956473"/>
          </a:xfrm>
          <a:prstGeom prst="rect">
            <a:avLst/>
          </a:prstGeom>
        </p:spPr>
      </p:pic>
      <p:sp>
        <p:nvSpPr>
          <p:cNvPr id="3" name="Rectangle: Rounded Corners 2">
            <a:extLst>
              <a:ext uri="{FF2B5EF4-FFF2-40B4-BE49-F238E27FC236}">
                <a16:creationId xmlns:a16="http://schemas.microsoft.com/office/drawing/2014/main" id="{28D591B0-7F0C-40E1-991D-D13F43A584A8}"/>
              </a:ext>
            </a:extLst>
          </p:cNvPr>
          <p:cNvSpPr/>
          <p:nvPr/>
        </p:nvSpPr>
        <p:spPr>
          <a:xfrm>
            <a:off x="288217" y="3035911"/>
            <a:ext cx="3910700" cy="5505649"/>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10" name="Google Shape;210;g2c3f6a175df_0_0"/>
          <p:cNvSpPr txBox="1"/>
          <p:nvPr/>
        </p:nvSpPr>
        <p:spPr>
          <a:xfrm>
            <a:off x="-426680" y="1218314"/>
            <a:ext cx="4510812" cy="4616618"/>
          </a:xfrm>
          <a:prstGeom prst="rect">
            <a:avLst/>
          </a:prstGeom>
          <a:noFill/>
          <a:ln>
            <a:noFill/>
          </a:ln>
        </p:spPr>
        <p:txBody>
          <a:bodyPr spcFirstLastPara="1" wrap="square" lIns="91425" tIns="91425" rIns="91425" bIns="91425" anchor="t" anchorCtr="0">
            <a:spAutoFit/>
          </a:bodyPr>
          <a:lstStyle/>
          <a:p>
            <a:endParaRPr sz="3200" dirty="0"/>
          </a:p>
          <a:p>
            <a:endParaRPr sz="3200" dirty="0"/>
          </a:p>
          <a:p>
            <a:endParaRPr sz="3200" dirty="0"/>
          </a:p>
          <a:p>
            <a:endParaRPr sz="3200" dirty="0"/>
          </a:p>
          <a:p>
            <a:pPr marL="1371600"/>
            <a:r>
              <a:rPr lang="en-US" sz="3200" b="1" dirty="0">
                <a:solidFill>
                  <a:srgbClr val="351C75"/>
                </a:solidFill>
              </a:rPr>
              <a:t>Hardware </a:t>
            </a:r>
          </a:p>
          <a:p>
            <a:pPr marL="1371600"/>
            <a:r>
              <a:rPr lang="en-US" sz="3200" b="1" dirty="0">
                <a:solidFill>
                  <a:srgbClr val="351C75"/>
                </a:solidFill>
              </a:rPr>
              <a:t>Requirement                                           </a:t>
            </a:r>
            <a:endParaRPr sz="3200" b="1" dirty="0">
              <a:solidFill>
                <a:srgbClr val="351C75"/>
              </a:solidFill>
            </a:endParaRPr>
          </a:p>
          <a:p>
            <a:pPr marL="1371600"/>
            <a:endParaRPr lang="en-US" sz="3200" dirty="0">
              <a:solidFill>
                <a:schemeClr val="bg1"/>
              </a:solidFill>
            </a:endParaRPr>
          </a:p>
          <a:p>
            <a:pPr marL="1371600"/>
            <a:endParaRPr sz="3200" dirty="0">
              <a:solidFill>
                <a:schemeClr val="bg1"/>
              </a:solidFill>
            </a:endParaRPr>
          </a:p>
          <a:p>
            <a:endParaRPr sz="3200" dirty="0"/>
          </a:p>
        </p:txBody>
      </p:sp>
      <p:sp>
        <p:nvSpPr>
          <p:cNvPr id="20" name="Rectangle: Rounded Corners 19">
            <a:extLst>
              <a:ext uri="{FF2B5EF4-FFF2-40B4-BE49-F238E27FC236}">
                <a16:creationId xmlns:a16="http://schemas.microsoft.com/office/drawing/2014/main" id="{713F9170-BC32-4516-BB1F-9DE9613D88A4}"/>
              </a:ext>
            </a:extLst>
          </p:cNvPr>
          <p:cNvSpPr/>
          <p:nvPr/>
        </p:nvSpPr>
        <p:spPr>
          <a:xfrm>
            <a:off x="9298141" y="3233177"/>
            <a:ext cx="4146474" cy="5308383"/>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18" name="Google Shape;218;g2c3f6a175df_0_0"/>
          <p:cNvSpPr txBox="1"/>
          <p:nvPr/>
        </p:nvSpPr>
        <p:spPr>
          <a:xfrm>
            <a:off x="2107050" y="62752"/>
            <a:ext cx="9501900" cy="13689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US" sz="6000" dirty="0">
                <a:solidFill>
                  <a:srgbClr val="593C8F"/>
                </a:solidFill>
                <a:latin typeface="League Spartan"/>
                <a:ea typeface="League Spartan"/>
                <a:cs typeface="League Spartan"/>
                <a:sym typeface="League Spartan"/>
              </a:rPr>
              <a:t>SYSTEM REQUIREMENT</a:t>
            </a:r>
            <a:endParaRPr sz="6000" dirty="0">
              <a:solidFill>
                <a:schemeClr val="dk1"/>
              </a:solidFill>
            </a:endParaRPr>
          </a:p>
          <a:p>
            <a:endParaRPr sz="3200" dirty="0">
              <a:solidFill>
                <a:schemeClr val="dk1"/>
              </a:solidFill>
              <a:latin typeface="Calibri"/>
              <a:ea typeface="Calibri"/>
              <a:cs typeface="Calibri"/>
              <a:sym typeface="Calibri"/>
            </a:endParaRPr>
          </a:p>
        </p:txBody>
      </p:sp>
      <p:sp>
        <p:nvSpPr>
          <p:cNvPr id="18" name="Rectangle: Rounded Corners 17">
            <a:extLst>
              <a:ext uri="{FF2B5EF4-FFF2-40B4-BE49-F238E27FC236}">
                <a16:creationId xmlns:a16="http://schemas.microsoft.com/office/drawing/2014/main" id="{554A6F11-4B7D-4F64-A57E-64CB035220EE}"/>
              </a:ext>
            </a:extLst>
          </p:cNvPr>
          <p:cNvSpPr/>
          <p:nvPr/>
        </p:nvSpPr>
        <p:spPr>
          <a:xfrm>
            <a:off x="4641041" y="3223691"/>
            <a:ext cx="4039284" cy="530839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 name="Rectangle 3">
            <a:extLst>
              <a:ext uri="{FF2B5EF4-FFF2-40B4-BE49-F238E27FC236}">
                <a16:creationId xmlns:a16="http://schemas.microsoft.com/office/drawing/2014/main" id="{08EDA84C-5757-4CBD-BAEE-B45CBB20E5DB}"/>
              </a:ext>
            </a:extLst>
          </p:cNvPr>
          <p:cNvSpPr/>
          <p:nvPr/>
        </p:nvSpPr>
        <p:spPr>
          <a:xfrm>
            <a:off x="4124915" y="2434493"/>
            <a:ext cx="4080411" cy="3046988"/>
          </a:xfrm>
          <a:prstGeom prst="rect">
            <a:avLst/>
          </a:prstGeom>
        </p:spPr>
        <p:txBody>
          <a:bodyPr wrap="square">
            <a:spAutoFit/>
          </a:bodyPr>
          <a:lstStyle/>
          <a:p>
            <a:pPr lvl="0"/>
            <a:endParaRPr lang="en-US" sz="3200" dirty="0"/>
          </a:p>
          <a:p>
            <a:pPr lvl="0"/>
            <a:endParaRPr lang="en-US" sz="3200" b="1" dirty="0"/>
          </a:p>
          <a:p>
            <a:pPr marL="1371600"/>
            <a:r>
              <a:rPr lang="en-US" sz="3200" b="1" dirty="0">
                <a:solidFill>
                  <a:srgbClr val="351C75"/>
                </a:solidFill>
              </a:rPr>
              <a:t>Software Requirement</a:t>
            </a:r>
          </a:p>
          <a:p>
            <a:pPr lvl="0"/>
            <a:endParaRPr lang="en-US" sz="3200" dirty="0"/>
          </a:p>
          <a:p>
            <a:pPr lvl="0"/>
            <a:endParaRPr lang="en-US" sz="3200" dirty="0"/>
          </a:p>
        </p:txBody>
      </p:sp>
      <p:cxnSp>
        <p:nvCxnSpPr>
          <p:cNvPr id="6" name="Straight Connector 5">
            <a:extLst>
              <a:ext uri="{FF2B5EF4-FFF2-40B4-BE49-F238E27FC236}">
                <a16:creationId xmlns:a16="http://schemas.microsoft.com/office/drawing/2014/main" id="{32654D23-B686-4CCA-98AD-C678763BE4B5}"/>
              </a:ext>
            </a:extLst>
          </p:cNvPr>
          <p:cNvCxnSpPr>
            <a:cxnSpLocks/>
          </p:cNvCxnSpPr>
          <p:nvPr/>
        </p:nvCxnSpPr>
        <p:spPr>
          <a:xfrm>
            <a:off x="291485" y="4510351"/>
            <a:ext cx="3907432"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FD5C04A5-DC0F-4DC9-9B37-EAA13C2474FA}"/>
              </a:ext>
            </a:extLst>
          </p:cNvPr>
          <p:cNvCxnSpPr>
            <a:cxnSpLocks/>
          </p:cNvCxnSpPr>
          <p:nvPr/>
        </p:nvCxnSpPr>
        <p:spPr>
          <a:xfrm>
            <a:off x="4641041" y="4592133"/>
            <a:ext cx="4039284"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A13E2A3C-1B44-4426-9AAB-B7C8E8F59655}"/>
              </a:ext>
            </a:extLst>
          </p:cNvPr>
          <p:cNvCxnSpPr>
            <a:cxnSpLocks/>
          </p:cNvCxnSpPr>
          <p:nvPr/>
        </p:nvCxnSpPr>
        <p:spPr>
          <a:xfrm>
            <a:off x="9298141" y="4647550"/>
            <a:ext cx="4148582" cy="0"/>
          </a:xfrm>
          <a:prstGeom prst="line">
            <a:avLst/>
          </a:prstGeom>
        </p:spPr>
        <p:style>
          <a:lnRef idx="2">
            <a:schemeClr val="dk1"/>
          </a:lnRef>
          <a:fillRef idx="0">
            <a:schemeClr val="dk1"/>
          </a:fillRef>
          <a:effectRef idx="1">
            <a:schemeClr val="dk1"/>
          </a:effectRef>
          <a:fontRef idx="minor">
            <a:schemeClr val="tx1"/>
          </a:fontRef>
        </p:style>
      </p:cxnSp>
      <p:sp>
        <p:nvSpPr>
          <p:cNvPr id="211" name="Google Shape;211;g2c3f6a175df_0_0"/>
          <p:cNvSpPr txBox="1"/>
          <p:nvPr/>
        </p:nvSpPr>
        <p:spPr>
          <a:xfrm>
            <a:off x="9937630" y="3410524"/>
            <a:ext cx="4026055" cy="1286166"/>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3200" b="1" dirty="0">
                <a:solidFill>
                  <a:srgbClr val="351C75"/>
                </a:solidFill>
              </a:rPr>
              <a:t>Python Library Requirement</a:t>
            </a:r>
            <a:endParaRPr sz="3200" b="1" dirty="0">
              <a:solidFill>
                <a:srgbClr val="351C75"/>
              </a:solidFill>
            </a:endParaRPr>
          </a:p>
          <a:p>
            <a:pPr>
              <a:buClr>
                <a:schemeClr val="dk1"/>
              </a:buClr>
              <a:buSzPts val="1100"/>
            </a:pPr>
            <a:endParaRPr lang="en-US" sz="3200" dirty="0">
              <a:solidFill>
                <a:schemeClr val="bg1"/>
              </a:solidFill>
            </a:endParaRPr>
          </a:p>
        </p:txBody>
      </p:sp>
      <p:sp>
        <p:nvSpPr>
          <p:cNvPr id="7" name="Rectangle 6">
            <a:extLst>
              <a:ext uri="{FF2B5EF4-FFF2-40B4-BE49-F238E27FC236}">
                <a16:creationId xmlns:a16="http://schemas.microsoft.com/office/drawing/2014/main" id="{B52242BA-713C-4731-AAF5-1469911E5B0C}"/>
              </a:ext>
            </a:extLst>
          </p:cNvPr>
          <p:cNvSpPr/>
          <p:nvPr/>
        </p:nvSpPr>
        <p:spPr>
          <a:xfrm>
            <a:off x="9648718" y="4817603"/>
            <a:ext cx="4016653" cy="3262945"/>
          </a:xfrm>
          <a:prstGeom prst="rect">
            <a:avLst/>
          </a:prstGeom>
        </p:spPr>
        <p:txBody>
          <a:bodyPr wrap="square">
            <a:spAutoFit/>
          </a:bodyPr>
          <a:lstStyle/>
          <a:p>
            <a:pPr marL="457200" indent="-457200">
              <a:lnSpc>
                <a:spcPct val="150000"/>
              </a:lnSpc>
              <a:buClr>
                <a:schemeClr val="dk1"/>
              </a:buClr>
              <a:buSzPct val="50000"/>
              <a:buFont typeface="Wingdings" panose="05000000000000000000" pitchFamily="2" charset="2"/>
              <a:buChar char="v"/>
            </a:pPr>
            <a:r>
              <a:rPr lang="en-US" sz="2800" dirty="0">
                <a:solidFill>
                  <a:schemeClr val="bg1"/>
                </a:solidFill>
                <a:cs typeface="Poppins" panose="020B0604020202020204" charset="0"/>
              </a:rPr>
              <a:t>OpenCV </a:t>
            </a:r>
          </a:p>
          <a:p>
            <a:pPr marL="457200" indent="-457200">
              <a:lnSpc>
                <a:spcPct val="150000"/>
              </a:lnSpc>
              <a:buClr>
                <a:schemeClr val="dk1"/>
              </a:buClr>
              <a:buSzPct val="50000"/>
              <a:buFont typeface="Wingdings" panose="05000000000000000000" pitchFamily="2" charset="2"/>
              <a:buChar char="v"/>
            </a:pPr>
            <a:r>
              <a:rPr lang="en-US" sz="2800" dirty="0" err="1">
                <a:solidFill>
                  <a:schemeClr val="bg1"/>
                </a:solidFill>
                <a:cs typeface="Poppins" panose="020B0604020202020204" charset="0"/>
              </a:rPr>
              <a:t>Dlib</a:t>
            </a:r>
            <a:endParaRPr lang="en-US" sz="2800" dirty="0">
              <a:solidFill>
                <a:schemeClr val="bg1"/>
              </a:solidFill>
              <a:cs typeface="Poppins" panose="020B0604020202020204" charset="0"/>
            </a:endParaRPr>
          </a:p>
          <a:p>
            <a:pPr marL="457200" indent="-457200">
              <a:lnSpc>
                <a:spcPct val="150000"/>
              </a:lnSpc>
              <a:buClr>
                <a:schemeClr val="dk1"/>
              </a:buClr>
              <a:buSzPct val="50000"/>
              <a:buFont typeface="Wingdings" panose="05000000000000000000" pitchFamily="2" charset="2"/>
              <a:buChar char="v"/>
            </a:pPr>
            <a:r>
              <a:rPr lang="en-US" sz="2800" dirty="0" err="1">
                <a:solidFill>
                  <a:schemeClr val="bg1"/>
                </a:solidFill>
                <a:cs typeface="Poppins" panose="020B0604020202020204" charset="0"/>
              </a:rPr>
              <a:t>Face_recognition</a:t>
            </a:r>
            <a:endParaRPr lang="en-US" sz="2800" dirty="0">
              <a:solidFill>
                <a:schemeClr val="bg1"/>
              </a:solidFill>
              <a:cs typeface="Poppins" panose="020B0604020202020204" charset="0"/>
            </a:endParaRPr>
          </a:p>
          <a:p>
            <a:pPr marL="457200" indent="-457200">
              <a:lnSpc>
                <a:spcPct val="150000"/>
              </a:lnSpc>
              <a:buClr>
                <a:schemeClr val="dk1"/>
              </a:buClr>
              <a:buSzPct val="50000"/>
              <a:buFont typeface="Wingdings" panose="05000000000000000000" pitchFamily="2" charset="2"/>
              <a:buChar char="v"/>
            </a:pPr>
            <a:r>
              <a:rPr lang="en-US" sz="2800" dirty="0">
                <a:solidFill>
                  <a:schemeClr val="bg1"/>
                </a:solidFill>
                <a:cs typeface="Poppins" panose="020B0604020202020204" charset="0"/>
              </a:rPr>
              <a:t>Other basic python library</a:t>
            </a:r>
            <a:endParaRPr lang="en-US" sz="2800" dirty="0">
              <a:solidFill>
                <a:schemeClr val="bg1"/>
              </a:solidFill>
              <a:ea typeface="Calibri"/>
              <a:cs typeface="Poppins" panose="020B0604020202020204" charset="0"/>
              <a:sym typeface="Calibri"/>
            </a:endParaRPr>
          </a:p>
        </p:txBody>
      </p:sp>
      <p:sp>
        <p:nvSpPr>
          <p:cNvPr id="24" name="Rectangle 23">
            <a:extLst>
              <a:ext uri="{FF2B5EF4-FFF2-40B4-BE49-F238E27FC236}">
                <a16:creationId xmlns:a16="http://schemas.microsoft.com/office/drawing/2014/main" id="{7D257E5D-E2FC-437B-BF7A-EFC1BCBDA2C5}"/>
              </a:ext>
            </a:extLst>
          </p:cNvPr>
          <p:cNvSpPr/>
          <p:nvPr/>
        </p:nvSpPr>
        <p:spPr>
          <a:xfrm>
            <a:off x="4704455" y="4709481"/>
            <a:ext cx="4016653" cy="671851"/>
          </a:xfrm>
          <a:prstGeom prst="rect">
            <a:avLst/>
          </a:prstGeom>
        </p:spPr>
        <p:txBody>
          <a:bodyPr wrap="square">
            <a:spAutoFit/>
          </a:bodyPr>
          <a:lstStyle/>
          <a:p>
            <a:pPr marL="457200" indent="-457200">
              <a:lnSpc>
                <a:spcPct val="150000"/>
              </a:lnSpc>
              <a:buClr>
                <a:schemeClr val="dk1"/>
              </a:buClr>
              <a:buSzPct val="50000"/>
              <a:buFont typeface="Wingdings" panose="05000000000000000000" pitchFamily="2" charset="2"/>
              <a:buChar char="v"/>
            </a:pPr>
            <a:r>
              <a:rPr lang="en-US" sz="2800" dirty="0">
                <a:solidFill>
                  <a:schemeClr val="bg1"/>
                </a:solidFill>
              </a:rPr>
              <a:t>Python Software IDE</a:t>
            </a:r>
          </a:p>
        </p:txBody>
      </p:sp>
      <p:sp>
        <p:nvSpPr>
          <p:cNvPr id="9" name="Rectangle 8">
            <a:extLst>
              <a:ext uri="{FF2B5EF4-FFF2-40B4-BE49-F238E27FC236}">
                <a16:creationId xmlns:a16="http://schemas.microsoft.com/office/drawing/2014/main" id="{357C18FA-B57A-4840-8CF8-0DF83CDD259E}"/>
              </a:ext>
            </a:extLst>
          </p:cNvPr>
          <p:cNvSpPr/>
          <p:nvPr/>
        </p:nvSpPr>
        <p:spPr>
          <a:xfrm>
            <a:off x="-984883" y="4592134"/>
            <a:ext cx="4757120" cy="1815882"/>
          </a:xfrm>
          <a:prstGeom prst="rect">
            <a:avLst/>
          </a:prstGeom>
        </p:spPr>
        <p:txBody>
          <a:bodyPr wrap="square">
            <a:spAutoFit/>
          </a:bodyPr>
          <a:lstStyle/>
          <a:p>
            <a:pPr marL="1828800" indent="-457200">
              <a:lnSpc>
                <a:spcPct val="150000"/>
              </a:lnSpc>
              <a:buSzPct val="50000"/>
              <a:buFont typeface="Wingdings" panose="05000000000000000000" pitchFamily="2" charset="2"/>
              <a:buChar char="v"/>
            </a:pPr>
            <a:r>
              <a:rPr lang="en-US" sz="2800" dirty="0">
                <a:solidFill>
                  <a:schemeClr val="bg1"/>
                </a:solidFill>
              </a:rPr>
              <a:t>Computer System</a:t>
            </a:r>
          </a:p>
          <a:p>
            <a:pPr marL="1828800" indent="-457200">
              <a:lnSpc>
                <a:spcPct val="150000"/>
              </a:lnSpc>
              <a:buSzPct val="50000"/>
              <a:buFont typeface="Wingdings" panose="05000000000000000000" pitchFamily="2" charset="2"/>
              <a:buChar char="v"/>
            </a:pPr>
            <a:r>
              <a:rPr lang="en-US" sz="2800" dirty="0">
                <a:solidFill>
                  <a:schemeClr val="bg1"/>
                </a:solidFill>
              </a:rPr>
              <a:t>GPU</a:t>
            </a:r>
          </a:p>
          <a:p>
            <a:pPr marL="457200" indent="-457200">
              <a:buSzPct val="50000"/>
              <a:buFont typeface="Wingdings" panose="05000000000000000000" pitchFamily="2" charset="2"/>
              <a:buChar char="v"/>
            </a:pPr>
            <a:endParaRPr lang="en-US" sz="2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8"/>
          <p:cNvSpPr/>
          <p:nvPr/>
        </p:nvSpPr>
        <p:spPr>
          <a:xfrm>
            <a:off x="1747835" y="0"/>
            <a:ext cx="12674746" cy="11180618"/>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8297" t="-6138" r="-31356" b="6138"/>
            </a:stretch>
          </a:blipFill>
          <a:ln>
            <a:noFill/>
          </a:ln>
        </p:spPr>
      </p:sp>
      <p:sp>
        <p:nvSpPr>
          <p:cNvPr id="227" name="Google Shape;227;p8"/>
          <p:cNvSpPr txBox="1"/>
          <p:nvPr/>
        </p:nvSpPr>
        <p:spPr>
          <a:xfrm>
            <a:off x="4213237" y="0"/>
            <a:ext cx="4916909" cy="2053191"/>
          </a:xfrm>
          <a:prstGeom prst="rect">
            <a:avLst/>
          </a:prstGeom>
          <a:noFill/>
          <a:ln>
            <a:noFill/>
          </a:ln>
        </p:spPr>
        <p:txBody>
          <a:bodyPr spcFirstLastPara="1" wrap="square" lIns="0" tIns="0" rIns="0" bIns="0" anchor="t" anchorCtr="0">
            <a:spAutoFit/>
          </a:bodyPr>
          <a:lstStyle/>
          <a:p>
            <a:pPr>
              <a:lnSpc>
                <a:spcPct val="140010"/>
              </a:lnSpc>
            </a:pPr>
            <a:r>
              <a:rPr lang="en-US" sz="6000" dirty="0">
                <a:solidFill>
                  <a:srgbClr val="593C8F"/>
                </a:solidFill>
                <a:latin typeface="League Spartan"/>
                <a:ea typeface="League Spartan"/>
                <a:cs typeface="League Spartan"/>
                <a:sym typeface="League Spartan"/>
              </a:rPr>
              <a:t>CONCLUSION</a:t>
            </a:r>
            <a:r>
              <a:rPr lang="en-US" sz="9530" dirty="0">
                <a:solidFill>
                  <a:srgbClr val="593C8F"/>
                </a:solidFill>
                <a:latin typeface="League Spartan"/>
                <a:ea typeface="League Spartan"/>
                <a:cs typeface="League Spartan"/>
                <a:sym typeface="League Spartan"/>
              </a:rPr>
              <a:t> </a:t>
            </a:r>
            <a:endParaRPr dirty="0"/>
          </a:p>
        </p:txBody>
      </p:sp>
      <p:cxnSp>
        <p:nvCxnSpPr>
          <p:cNvPr id="228" name="Google Shape;228;p8"/>
          <p:cNvCxnSpPr>
            <a:cxnSpLocks/>
          </p:cNvCxnSpPr>
          <p:nvPr/>
        </p:nvCxnSpPr>
        <p:spPr>
          <a:xfrm>
            <a:off x="4054989" y="1727810"/>
            <a:ext cx="4709092" cy="17332"/>
          </a:xfrm>
          <a:prstGeom prst="straightConnector1">
            <a:avLst/>
          </a:prstGeom>
          <a:noFill/>
          <a:ln w="38100" cap="flat" cmpd="sng">
            <a:solidFill>
              <a:srgbClr val="000000"/>
            </a:solidFill>
            <a:prstDash val="solid"/>
            <a:round/>
            <a:headEnd type="none" w="sm" len="sm"/>
            <a:tailEnd type="none" w="sm" len="sm"/>
          </a:ln>
        </p:spPr>
      </p:cxnSp>
      <p:sp>
        <p:nvSpPr>
          <p:cNvPr id="230" name="Google Shape;230;p8"/>
          <p:cNvSpPr txBox="1"/>
          <p:nvPr/>
        </p:nvSpPr>
        <p:spPr>
          <a:xfrm>
            <a:off x="2364363" y="2053191"/>
            <a:ext cx="10949855" cy="7481985"/>
          </a:xfrm>
          <a:prstGeom prst="rect">
            <a:avLst/>
          </a:prstGeom>
          <a:noFill/>
          <a:ln>
            <a:noFill/>
          </a:ln>
        </p:spPr>
        <p:txBody>
          <a:bodyPr spcFirstLastPara="1" wrap="square" lIns="0" tIns="0" rIns="0" bIns="0" anchor="t" anchorCtr="0">
            <a:spAutoFit/>
          </a:bodyPr>
          <a:lstStyle/>
          <a:p>
            <a:pPr algn="just">
              <a:lnSpc>
                <a:spcPct val="150000"/>
              </a:lnSpc>
              <a:buClr>
                <a:schemeClr val="dk1"/>
              </a:buClr>
              <a:buSzPts val="1100"/>
            </a:pPr>
            <a:r>
              <a:rPr lang="en-US" sz="2500" dirty="0">
                <a:solidFill>
                  <a:schemeClr val="bg1"/>
                </a:solidFill>
                <a:latin typeface="Poppins"/>
                <a:ea typeface="Poppins"/>
                <a:cs typeface="Poppins"/>
                <a:sym typeface="Poppins"/>
              </a:rPr>
              <a:t>Movie character recognition from video and image using AI is a project that aims to automate the process of character classification in movies. The project involves collecting a dataset of movie characters and training a model that captures their facial features using image processing techniques and the KDD Tree algorithm. The trained model can be used to track live video and automate the process of detecting characters. The software requirements for the project include Windows XP/7/10 operating system, Python coding language, Anaconda development kit, TensorFlow, </a:t>
            </a:r>
            <a:r>
              <a:rPr lang="en-US" sz="2500" dirty="0" err="1">
                <a:solidFill>
                  <a:schemeClr val="bg1"/>
                </a:solidFill>
                <a:latin typeface="Poppins"/>
                <a:ea typeface="Poppins"/>
                <a:cs typeface="Poppins"/>
                <a:sym typeface="Poppins"/>
              </a:rPr>
              <a:t>Keras</a:t>
            </a:r>
            <a:r>
              <a:rPr lang="en-US" sz="2500" dirty="0">
                <a:solidFill>
                  <a:schemeClr val="bg1"/>
                </a:solidFill>
                <a:latin typeface="Poppins"/>
                <a:ea typeface="Poppins"/>
                <a:cs typeface="Poppins"/>
                <a:sym typeface="Poppins"/>
              </a:rPr>
              <a:t>, OpenCV libraries, and any movie dataset. The project can also be extended to predicting the success of movie scripts, selecting actors, and editing movies using AI algorithms.</a:t>
            </a:r>
            <a:endParaRPr sz="2500" dirty="0">
              <a:solidFill>
                <a:schemeClr val="bg1"/>
              </a:solidFill>
              <a:latin typeface="Poppins"/>
              <a:ea typeface="Poppins"/>
              <a:cs typeface="Poppins"/>
              <a:sym typeface="Poppins"/>
            </a:endParaRPr>
          </a:p>
          <a:p>
            <a:pPr algn="just">
              <a:lnSpc>
                <a:spcPct val="150000"/>
              </a:lnSpc>
            </a:pPr>
            <a:endParaRPr sz="2413" dirty="0">
              <a:solidFill>
                <a:schemeClr val="bg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p:nvPr/>
        </p:nvSpPr>
        <p:spPr>
          <a:xfrm>
            <a:off x="2130136"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11" r="-20309"/>
            </a:stretch>
          </a:blipFill>
          <a:ln>
            <a:noFill/>
          </a:ln>
        </p:spPr>
        <p:txBody>
          <a:bodyPr/>
          <a:lstStyle/>
          <a:p>
            <a:endParaRPr lang="en-IN" dirty="0"/>
          </a:p>
        </p:txBody>
      </p:sp>
      <p:sp>
        <p:nvSpPr>
          <p:cNvPr id="100" name="Google Shape;100;p2"/>
          <p:cNvSpPr txBox="1"/>
          <p:nvPr/>
        </p:nvSpPr>
        <p:spPr>
          <a:xfrm>
            <a:off x="4364182" y="-168744"/>
            <a:ext cx="4987635" cy="2051652"/>
          </a:xfrm>
          <a:prstGeom prst="rect">
            <a:avLst/>
          </a:prstGeom>
          <a:noFill/>
          <a:ln>
            <a:noFill/>
          </a:ln>
        </p:spPr>
        <p:txBody>
          <a:bodyPr spcFirstLastPara="1" wrap="square" lIns="0" tIns="0" rIns="0" bIns="0" anchor="t" anchorCtr="0">
            <a:spAutoFit/>
          </a:bodyPr>
          <a:lstStyle/>
          <a:p>
            <a:pPr algn="ctr">
              <a:lnSpc>
                <a:spcPct val="202166"/>
              </a:lnSpc>
            </a:pPr>
            <a:r>
              <a:rPr lang="en-US" sz="6600" dirty="0">
                <a:solidFill>
                  <a:srgbClr val="593C8F"/>
                </a:solidFill>
                <a:latin typeface="League Spartan"/>
                <a:ea typeface="League Spartan"/>
                <a:cs typeface="League Spartan"/>
                <a:sym typeface="League Spartan"/>
              </a:rPr>
              <a:t>CONTENT</a:t>
            </a:r>
            <a:endParaRPr sz="9530" dirty="0">
              <a:solidFill>
                <a:srgbClr val="593C8F"/>
              </a:solidFill>
              <a:latin typeface="League Spartan"/>
              <a:ea typeface="League Spartan"/>
              <a:cs typeface="League Spartan"/>
              <a:sym typeface="League Spartan"/>
            </a:endParaRPr>
          </a:p>
        </p:txBody>
      </p:sp>
      <p:cxnSp>
        <p:nvCxnSpPr>
          <p:cNvPr id="101" name="Google Shape;101;p2"/>
          <p:cNvCxnSpPr/>
          <p:nvPr/>
        </p:nvCxnSpPr>
        <p:spPr>
          <a:xfrm rot="10800000" flipH="1">
            <a:off x="4800599" y="1666744"/>
            <a:ext cx="4114800" cy="10253"/>
          </a:xfrm>
          <a:prstGeom prst="straightConnector1">
            <a:avLst/>
          </a:prstGeom>
          <a:noFill/>
          <a:ln w="38100" cap="flat" cmpd="sng">
            <a:solidFill>
              <a:srgbClr val="000000"/>
            </a:solidFill>
            <a:prstDash val="solid"/>
            <a:round/>
            <a:headEnd type="none" w="sm" len="sm"/>
            <a:tailEnd type="none" w="sm" len="sm"/>
          </a:ln>
        </p:spPr>
      </p:cxnSp>
      <p:sp>
        <p:nvSpPr>
          <p:cNvPr id="103" name="Google Shape;103;p2"/>
          <p:cNvSpPr txBox="1"/>
          <p:nvPr/>
        </p:nvSpPr>
        <p:spPr>
          <a:xfrm>
            <a:off x="2130136" y="2094395"/>
            <a:ext cx="8915400" cy="7478930"/>
          </a:xfrm>
          <a:prstGeom prst="rect">
            <a:avLst/>
          </a:prstGeom>
          <a:noFill/>
          <a:ln>
            <a:noFill/>
          </a:ln>
        </p:spPr>
        <p:txBody>
          <a:bodyPr spcFirstLastPara="1" wrap="square" lIns="91425" tIns="45700" rIns="91425" bIns="45700" anchor="t" anchorCtr="0">
            <a:spAutoFit/>
          </a:bodyPr>
          <a:lstStyle/>
          <a:p>
            <a:pPr marL="482600">
              <a:lnSpc>
                <a:spcPct val="150000"/>
              </a:lnSpc>
            </a:pPr>
            <a:r>
              <a:rPr lang="en-US" sz="4000" b="1" dirty="0">
                <a:solidFill>
                  <a:schemeClr val="dk1"/>
                </a:solidFill>
                <a:latin typeface="Calibri"/>
                <a:ea typeface="Calibri"/>
                <a:cs typeface="Calibri"/>
                <a:sym typeface="Calibri"/>
              </a:rPr>
              <a:t>1)  INTRODUCTION</a:t>
            </a:r>
            <a:endParaRPr dirty="0"/>
          </a:p>
          <a:p>
            <a:pPr marL="482600">
              <a:lnSpc>
                <a:spcPct val="150000"/>
              </a:lnSpc>
            </a:pPr>
            <a:r>
              <a:rPr lang="en-US" sz="4000" b="1" dirty="0">
                <a:solidFill>
                  <a:schemeClr val="dk1"/>
                </a:solidFill>
                <a:latin typeface="Calibri"/>
                <a:ea typeface="Calibri"/>
                <a:cs typeface="Calibri"/>
                <a:sym typeface="Calibri"/>
              </a:rPr>
              <a:t>2)  OBJECTIVE</a:t>
            </a:r>
            <a:endParaRPr dirty="0"/>
          </a:p>
          <a:p>
            <a:pPr marL="482600">
              <a:lnSpc>
                <a:spcPct val="150000"/>
              </a:lnSpc>
            </a:pPr>
            <a:r>
              <a:rPr lang="en-US" sz="4000" b="1" dirty="0">
                <a:solidFill>
                  <a:schemeClr val="dk1"/>
                </a:solidFill>
                <a:latin typeface="Calibri"/>
                <a:ea typeface="Calibri"/>
                <a:cs typeface="Calibri"/>
                <a:sym typeface="Calibri"/>
              </a:rPr>
              <a:t>3)  </a:t>
            </a:r>
            <a:r>
              <a:rPr lang="en-US" sz="4000" b="1" dirty="0">
                <a:solidFill>
                  <a:srgbClr val="0C0C0C"/>
                </a:solidFill>
                <a:latin typeface="Calibri"/>
                <a:ea typeface="Calibri"/>
                <a:cs typeface="Calibri"/>
                <a:sym typeface="Calibri"/>
              </a:rPr>
              <a:t>IMAGE  RECOGNITION  ROADMAP </a:t>
            </a:r>
            <a:endParaRPr sz="4000" b="1" dirty="0">
              <a:solidFill>
                <a:srgbClr val="0C0C0C"/>
              </a:solidFill>
              <a:latin typeface="Calibri"/>
              <a:ea typeface="Calibri"/>
              <a:cs typeface="Calibri"/>
              <a:sym typeface="Calibri"/>
            </a:endParaRPr>
          </a:p>
          <a:p>
            <a:pPr marL="482600">
              <a:lnSpc>
                <a:spcPct val="150000"/>
              </a:lnSpc>
            </a:pPr>
            <a:r>
              <a:rPr lang="en-US" sz="4000" b="1" dirty="0">
                <a:solidFill>
                  <a:srgbClr val="0C0C0C"/>
                </a:solidFill>
                <a:latin typeface="Calibri"/>
                <a:ea typeface="Calibri"/>
                <a:cs typeface="Calibri"/>
                <a:sym typeface="Calibri"/>
              </a:rPr>
              <a:t>4) RESEARCH METHODOLOGY </a:t>
            </a:r>
            <a:endParaRPr sz="4000" b="1" dirty="0">
              <a:solidFill>
                <a:srgbClr val="0C0C0C"/>
              </a:solidFill>
              <a:latin typeface="Calibri"/>
              <a:ea typeface="Calibri"/>
              <a:cs typeface="Calibri"/>
              <a:sym typeface="Calibri"/>
            </a:endParaRPr>
          </a:p>
          <a:p>
            <a:pPr marL="482600">
              <a:lnSpc>
                <a:spcPct val="150000"/>
              </a:lnSpc>
            </a:pPr>
            <a:r>
              <a:rPr lang="en-US" sz="4000" b="1" dirty="0">
                <a:solidFill>
                  <a:schemeClr val="dk1"/>
                </a:solidFill>
                <a:latin typeface="Calibri"/>
                <a:ea typeface="Calibri"/>
                <a:cs typeface="Calibri"/>
                <a:sym typeface="Calibri"/>
              </a:rPr>
              <a:t>5) FLOW CHART</a:t>
            </a:r>
            <a:endParaRPr sz="4000" b="1" dirty="0">
              <a:solidFill>
                <a:schemeClr val="dk1"/>
              </a:solidFill>
              <a:latin typeface="Calibri"/>
              <a:ea typeface="Calibri"/>
              <a:cs typeface="Calibri"/>
              <a:sym typeface="Calibri"/>
            </a:endParaRPr>
          </a:p>
          <a:p>
            <a:pPr marL="482600">
              <a:lnSpc>
                <a:spcPct val="150000"/>
              </a:lnSpc>
            </a:pPr>
            <a:r>
              <a:rPr lang="en-US" sz="4000" b="1" dirty="0">
                <a:solidFill>
                  <a:schemeClr val="dk1"/>
                </a:solidFill>
                <a:latin typeface="Calibri"/>
                <a:ea typeface="Calibri"/>
                <a:cs typeface="Calibri"/>
                <a:sym typeface="Calibri"/>
              </a:rPr>
              <a:t>6) ALGORITHMS</a:t>
            </a:r>
            <a:endParaRPr sz="4000" b="1" dirty="0">
              <a:solidFill>
                <a:schemeClr val="dk1"/>
              </a:solidFill>
              <a:latin typeface="Calibri"/>
              <a:ea typeface="Calibri"/>
              <a:cs typeface="Calibri"/>
              <a:sym typeface="Calibri"/>
            </a:endParaRPr>
          </a:p>
          <a:p>
            <a:pPr marL="482600">
              <a:lnSpc>
                <a:spcPct val="150000"/>
              </a:lnSpc>
            </a:pPr>
            <a:r>
              <a:rPr lang="en-US" sz="4000" b="1" dirty="0">
                <a:solidFill>
                  <a:schemeClr val="dk1"/>
                </a:solidFill>
                <a:latin typeface="Calibri"/>
                <a:ea typeface="Calibri"/>
                <a:cs typeface="Calibri"/>
                <a:sym typeface="Calibri"/>
              </a:rPr>
              <a:t>7) CONCLUSION </a:t>
            </a:r>
            <a:endParaRPr sz="4000" b="1" dirty="0">
              <a:solidFill>
                <a:schemeClr val="dk1"/>
              </a:solidFill>
              <a:latin typeface="Calibri"/>
              <a:ea typeface="Calibri"/>
              <a:cs typeface="Calibri"/>
              <a:sym typeface="Calibri"/>
            </a:endParaRPr>
          </a:p>
          <a:p>
            <a:pPr marL="482600">
              <a:lnSpc>
                <a:spcPct val="150000"/>
              </a:lnSpc>
            </a:pPr>
            <a:r>
              <a:rPr lang="en-US" sz="4000" b="1" dirty="0">
                <a:solidFill>
                  <a:schemeClr val="dk1"/>
                </a:solidFill>
                <a:latin typeface="Calibri"/>
                <a:ea typeface="Calibri"/>
                <a:cs typeface="Calibri"/>
                <a:sym typeface="Calibri"/>
              </a:rPr>
              <a:t>8) REFERENCE</a:t>
            </a:r>
            <a:endParaRPr sz="4000" b="1"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820CB313-F366-46D2-967A-3D99143D87CF}"/>
              </a:ext>
            </a:extLst>
          </p:cNvPr>
          <p:cNvSpPr/>
          <p:nvPr/>
        </p:nvSpPr>
        <p:spPr>
          <a:xfrm>
            <a:off x="8655628" y="2851487"/>
            <a:ext cx="6622473" cy="1754326"/>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                </a:t>
            </a:r>
          </a:p>
          <a:p>
            <a:pPr algn="ctr"/>
            <a:endParaRPr lang="en-US" sz="5400" dirty="0">
              <a:ln w="0"/>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c3e704bff1_0_14"/>
          <p:cNvSpPr/>
          <p:nvPr/>
        </p:nvSpPr>
        <p:spPr>
          <a:xfrm>
            <a:off x="1711861" y="0"/>
            <a:ext cx="12159737"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0545" r="-80942"/>
            </a:stretch>
          </a:blipFill>
          <a:ln>
            <a:noFill/>
          </a:ln>
        </p:spPr>
      </p:sp>
      <p:sp>
        <p:nvSpPr>
          <p:cNvPr id="239" name="Google Shape;239;g2c3e704bff1_0_14"/>
          <p:cNvSpPr txBox="1"/>
          <p:nvPr/>
        </p:nvSpPr>
        <p:spPr>
          <a:xfrm>
            <a:off x="3648300" y="0"/>
            <a:ext cx="10991400" cy="1551194"/>
          </a:xfrm>
          <a:prstGeom prst="rect">
            <a:avLst/>
          </a:prstGeom>
          <a:noFill/>
          <a:ln>
            <a:noFill/>
          </a:ln>
        </p:spPr>
        <p:txBody>
          <a:bodyPr spcFirstLastPara="1" wrap="square" lIns="0" tIns="0" rIns="0" bIns="0" anchor="t" anchorCtr="0">
            <a:spAutoFit/>
          </a:bodyPr>
          <a:lstStyle/>
          <a:p>
            <a:pPr>
              <a:lnSpc>
                <a:spcPct val="140010"/>
              </a:lnSpc>
            </a:pPr>
            <a:r>
              <a:rPr lang="en-US" sz="7200" dirty="0">
                <a:solidFill>
                  <a:srgbClr val="593C8F"/>
                </a:solidFill>
                <a:latin typeface="League Spartan"/>
                <a:ea typeface="League Spartan"/>
                <a:cs typeface="League Spartan"/>
                <a:sym typeface="League Spartan"/>
              </a:rPr>
              <a:t>REFERENCES</a:t>
            </a:r>
            <a:endParaRPr sz="1200" dirty="0"/>
          </a:p>
        </p:txBody>
      </p:sp>
      <p:cxnSp>
        <p:nvCxnSpPr>
          <p:cNvPr id="240" name="Google Shape;240;g2c3e704bff1_0_14"/>
          <p:cNvCxnSpPr>
            <a:cxnSpLocks/>
          </p:cNvCxnSpPr>
          <p:nvPr/>
        </p:nvCxnSpPr>
        <p:spPr>
          <a:xfrm>
            <a:off x="3557714" y="1409782"/>
            <a:ext cx="5586287" cy="0"/>
          </a:xfrm>
          <a:prstGeom prst="straightConnector1">
            <a:avLst/>
          </a:prstGeom>
          <a:noFill/>
          <a:ln w="38100" cap="flat" cmpd="sng">
            <a:solidFill>
              <a:srgbClr val="000000"/>
            </a:solidFill>
            <a:prstDash val="solid"/>
            <a:round/>
            <a:headEnd type="none" w="sm" len="sm"/>
            <a:tailEnd type="none" w="sm" len="sm"/>
          </a:ln>
        </p:spPr>
      </p:cxnSp>
      <p:sp>
        <p:nvSpPr>
          <p:cNvPr id="242" name="Google Shape;242;g2c3e704bff1_0_14"/>
          <p:cNvSpPr txBox="1"/>
          <p:nvPr/>
        </p:nvSpPr>
        <p:spPr>
          <a:xfrm>
            <a:off x="2206896" y="2103495"/>
            <a:ext cx="11169666" cy="8494633"/>
          </a:xfrm>
          <a:prstGeom prst="rect">
            <a:avLst/>
          </a:prstGeom>
          <a:noFill/>
          <a:ln>
            <a:noFill/>
          </a:ln>
        </p:spPr>
        <p:txBody>
          <a:bodyPr spcFirstLastPara="1" wrap="square" lIns="0" tIns="0" rIns="0" bIns="0" anchor="t" anchorCtr="0">
            <a:spAutoFit/>
          </a:bodyPr>
          <a:lstStyle/>
          <a:p>
            <a:pPr algn="just">
              <a:buClr>
                <a:schemeClr val="dk1"/>
              </a:buClr>
              <a:buSzPts val="1100"/>
            </a:pPr>
            <a:r>
              <a:rPr lang="en-US" sz="2300" dirty="0">
                <a:solidFill>
                  <a:schemeClr val="bg1"/>
                </a:solidFill>
                <a:latin typeface="Poppins"/>
                <a:ea typeface="Poppins"/>
                <a:cs typeface="Poppins"/>
                <a:sym typeface="Poppins"/>
              </a:rPr>
              <a:t>[1]. Yang, Hao, and </a:t>
            </a:r>
            <a:r>
              <a:rPr lang="en-US" sz="2300" dirty="0" err="1">
                <a:solidFill>
                  <a:schemeClr val="bg1"/>
                </a:solidFill>
                <a:latin typeface="Poppins"/>
                <a:ea typeface="Poppins"/>
                <a:cs typeface="Poppins"/>
                <a:sym typeface="Poppins"/>
              </a:rPr>
              <a:t>Xiaofeng</a:t>
            </a:r>
            <a:r>
              <a:rPr lang="en-US" sz="2300" dirty="0">
                <a:solidFill>
                  <a:schemeClr val="bg1"/>
                </a:solidFill>
                <a:latin typeface="Poppins"/>
                <a:ea typeface="Poppins"/>
                <a:cs typeface="Poppins"/>
                <a:sym typeface="Poppins"/>
              </a:rPr>
              <a:t> Han. "Face recognition attendance system based on</a:t>
            </a:r>
            <a:endParaRPr sz="2300" dirty="0">
              <a:solidFill>
                <a:schemeClr val="bg1"/>
              </a:solidFill>
              <a:latin typeface="Poppins"/>
              <a:ea typeface="Poppins"/>
              <a:cs typeface="Poppins"/>
              <a:sym typeface="Poppins"/>
            </a:endParaRPr>
          </a:p>
          <a:p>
            <a:pPr algn="just">
              <a:buClr>
                <a:schemeClr val="dk1"/>
              </a:buClr>
              <a:buSzPts val="1100"/>
            </a:pPr>
            <a:r>
              <a:rPr lang="en-US" sz="2300" dirty="0">
                <a:solidFill>
                  <a:schemeClr val="bg1"/>
                </a:solidFill>
                <a:latin typeface="Poppins"/>
                <a:ea typeface="Poppins"/>
                <a:cs typeface="Poppins"/>
                <a:sym typeface="Poppins"/>
              </a:rPr>
              <a:t>real-time video processing." IEEE Access 8 (2020)</a:t>
            </a:r>
            <a:endParaRPr sz="2300" dirty="0">
              <a:solidFill>
                <a:schemeClr val="bg1"/>
              </a:solidFill>
              <a:latin typeface="Poppins"/>
              <a:ea typeface="Poppins"/>
              <a:cs typeface="Poppins"/>
              <a:sym typeface="Poppins"/>
            </a:endParaRPr>
          </a:p>
          <a:p>
            <a:pPr algn="just">
              <a:buClr>
                <a:schemeClr val="dk1"/>
              </a:buClr>
              <a:buSzPts val="1100"/>
            </a:pPr>
            <a:endParaRPr sz="2300" dirty="0">
              <a:solidFill>
                <a:schemeClr val="bg1"/>
              </a:solidFill>
              <a:latin typeface="Poppins"/>
              <a:ea typeface="Poppins"/>
              <a:cs typeface="Poppins"/>
              <a:sym typeface="Poppins"/>
            </a:endParaRPr>
          </a:p>
          <a:p>
            <a:pPr algn="just">
              <a:buClr>
                <a:schemeClr val="dk1"/>
              </a:buClr>
              <a:buSzPts val="1100"/>
            </a:pPr>
            <a:r>
              <a:rPr lang="en-US" sz="2300" dirty="0">
                <a:solidFill>
                  <a:schemeClr val="bg1"/>
                </a:solidFill>
                <a:latin typeface="Poppins"/>
                <a:ea typeface="Poppins"/>
                <a:cs typeface="Poppins"/>
                <a:sym typeface="Poppins"/>
              </a:rPr>
              <a:t>[2]. Suresh, V., S. </a:t>
            </a:r>
            <a:r>
              <a:rPr lang="en-US" sz="2300" dirty="0" err="1">
                <a:solidFill>
                  <a:schemeClr val="bg1"/>
                </a:solidFill>
                <a:latin typeface="Poppins"/>
                <a:ea typeface="Poppins"/>
                <a:cs typeface="Poppins"/>
                <a:sym typeface="Poppins"/>
              </a:rPr>
              <a:t>Chakravarthi</a:t>
            </a:r>
            <a:r>
              <a:rPr lang="en-US" sz="2300" dirty="0">
                <a:solidFill>
                  <a:schemeClr val="bg1"/>
                </a:solidFill>
                <a:latin typeface="Poppins"/>
                <a:ea typeface="Poppins"/>
                <a:cs typeface="Poppins"/>
                <a:sym typeface="Poppins"/>
              </a:rPr>
              <a:t> </a:t>
            </a:r>
            <a:r>
              <a:rPr lang="en-US" sz="2300" dirty="0" err="1">
                <a:solidFill>
                  <a:schemeClr val="bg1"/>
                </a:solidFill>
                <a:latin typeface="Poppins"/>
                <a:ea typeface="Poppins"/>
                <a:cs typeface="Poppins"/>
                <a:sym typeface="Poppins"/>
              </a:rPr>
              <a:t>Dumpa</a:t>
            </a:r>
            <a:r>
              <a:rPr lang="en-US" sz="2300" dirty="0">
                <a:solidFill>
                  <a:schemeClr val="bg1"/>
                </a:solidFill>
                <a:latin typeface="Poppins"/>
                <a:ea typeface="Poppins"/>
                <a:cs typeface="Poppins"/>
                <a:sym typeface="Poppins"/>
              </a:rPr>
              <a:t>, C. Deepak </a:t>
            </a:r>
            <a:r>
              <a:rPr lang="en-US" sz="2300" dirty="0" err="1">
                <a:solidFill>
                  <a:schemeClr val="bg1"/>
                </a:solidFill>
                <a:latin typeface="Poppins"/>
                <a:ea typeface="Poppins"/>
                <a:cs typeface="Poppins"/>
                <a:sym typeface="Poppins"/>
              </a:rPr>
              <a:t>Vankayala</a:t>
            </a:r>
            <a:r>
              <a:rPr lang="en-US" sz="2300" dirty="0">
                <a:solidFill>
                  <a:schemeClr val="bg1"/>
                </a:solidFill>
                <a:latin typeface="Poppins"/>
                <a:ea typeface="Poppins"/>
                <a:cs typeface="Poppins"/>
                <a:sym typeface="Poppins"/>
              </a:rPr>
              <a:t>, H. </a:t>
            </a:r>
            <a:r>
              <a:rPr lang="en-US" sz="2300" dirty="0" err="1">
                <a:solidFill>
                  <a:schemeClr val="bg1"/>
                </a:solidFill>
                <a:latin typeface="Poppins"/>
                <a:ea typeface="Poppins"/>
                <a:cs typeface="Poppins"/>
                <a:sym typeface="Poppins"/>
              </a:rPr>
              <a:t>Aduri</a:t>
            </a:r>
            <a:r>
              <a:rPr lang="en-US" sz="2300" dirty="0">
                <a:solidFill>
                  <a:schemeClr val="bg1"/>
                </a:solidFill>
                <a:latin typeface="Poppins"/>
                <a:ea typeface="Poppins"/>
                <a:cs typeface="Poppins"/>
                <a:sym typeface="Poppins"/>
              </a:rPr>
              <a:t>, and J. Rapa.</a:t>
            </a:r>
            <a:endParaRPr sz="2300" dirty="0">
              <a:solidFill>
                <a:schemeClr val="bg1"/>
              </a:solidFill>
              <a:latin typeface="Poppins"/>
              <a:ea typeface="Poppins"/>
              <a:cs typeface="Poppins"/>
              <a:sym typeface="Poppins"/>
            </a:endParaRPr>
          </a:p>
          <a:p>
            <a:pPr algn="just">
              <a:buClr>
                <a:schemeClr val="dk1"/>
              </a:buClr>
              <a:buSzPts val="1100"/>
            </a:pPr>
            <a:r>
              <a:rPr lang="en-US" sz="2300" dirty="0">
                <a:solidFill>
                  <a:schemeClr val="bg1"/>
                </a:solidFill>
                <a:latin typeface="Poppins"/>
                <a:ea typeface="Poppins"/>
                <a:cs typeface="Poppins"/>
                <a:sym typeface="Poppins"/>
              </a:rPr>
              <a:t>"Facial recognition attendance system using python and </a:t>
            </a:r>
            <a:r>
              <a:rPr lang="en-US" sz="2300" dirty="0" err="1">
                <a:solidFill>
                  <a:schemeClr val="bg1"/>
                </a:solidFill>
                <a:latin typeface="Poppins"/>
                <a:ea typeface="Poppins"/>
                <a:cs typeface="Poppins"/>
                <a:sym typeface="Poppins"/>
              </a:rPr>
              <a:t>OpenCv</a:t>
            </a:r>
            <a:r>
              <a:rPr lang="en-US" sz="2300" dirty="0">
                <a:solidFill>
                  <a:schemeClr val="bg1"/>
                </a:solidFill>
                <a:latin typeface="Poppins"/>
                <a:ea typeface="Poppins"/>
                <a:cs typeface="Poppins"/>
                <a:sym typeface="Poppins"/>
              </a:rPr>
              <a:t>." Quest</a:t>
            </a:r>
            <a:endParaRPr sz="2300" dirty="0">
              <a:solidFill>
                <a:schemeClr val="bg1"/>
              </a:solidFill>
              <a:latin typeface="Poppins"/>
              <a:ea typeface="Poppins"/>
              <a:cs typeface="Poppins"/>
              <a:sym typeface="Poppins"/>
            </a:endParaRPr>
          </a:p>
          <a:p>
            <a:pPr algn="just">
              <a:buClr>
                <a:schemeClr val="dk1"/>
              </a:buClr>
              <a:buSzPts val="1100"/>
            </a:pPr>
            <a:r>
              <a:rPr lang="en-US" sz="2300" dirty="0">
                <a:solidFill>
                  <a:schemeClr val="bg1"/>
                </a:solidFill>
                <a:latin typeface="Poppins"/>
                <a:ea typeface="Poppins"/>
                <a:cs typeface="Poppins"/>
                <a:sym typeface="Poppins"/>
              </a:rPr>
              <a:t>Journals-Journal of Software Engineering and Simulation 5, no. 2 (2019)</a:t>
            </a:r>
            <a:endParaRPr sz="2300" dirty="0">
              <a:solidFill>
                <a:schemeClr val="bg1"/>
              </a:solidFill>
              <a:latin typeface="Poppins"/>
              <a:ea typeface="Poppins"/>
              <a:cs typeface="Poppins"/>
              <a:sym typeface="Poppins"/>
            </a:endParaRPr>
          </a:p>
          <a:p>
            <a:pPr algn="just">
              <a:buClr>
                <a:schemeClr val="dk1"/>
              </a:buClr>
              <a:buSzPts val="1100"/>
            </a:pPr>
            <a:endParaRPr sz="2300" dirty="0">
              <a:solidFill>
                <a:schemeClr val="bg1"/>
              </a:solidFill>
              <a:latin typeface="Poppins"/>
              <a:ea typeface="Poppins"/>
              <a:cs typeface="Poppins"/>
              <a:sym typeface="Poppins"/>
            </a:endParaRPr>
          </a:p>
          <a:p>
            <a:pPr algn="just">
              <a:buSzPts val="1100"/>
            </a:pPr>
            <a:r>
              <a:rPr lang="en-US" sz="2300" dirty="0">
                <a:solidFill>
                  <a:schemeClr val="bg1"/>
                </a:solidFill>
                <a:latin typeface="Poppins"/>
                <a:ea typeface="Poppins"/>
                <a:cs typeface="Poppins"/>
                <a:sym typeface="Poppins"/>
              </a:rPr>
              <a:t>[3]. </a:t>
            </a:r>
            <a:r>
              <a:rPr lang="en-US" sz="2300" dirty="0" err="1">
                <a:solidFill>
                  <a:schemeClr val="bg1"/>
                </a:solidFill>
                <a:latin typeface="Poppins"/>
                <a:ea typeface="Poppins"/>
                <a:cs typeface="Poppins"/>
                <a:sym typeface="Poppins"/>
              </a:rPr>
              <a:t>Ravindranadh</a:t>
            </a:r>
            <a:r>
              <a:rPr lang="en-US" sz="2300" dirty="0">
                <a:solidFill>
                  <a:schemeClr val="bg1"/>
                </a:solidFill>
                <a:latin typeface="Poppins"/>
                <a:ea typeface="Poppins"/>
                <a:cs typeface="Poppins"/>
                <a:sym typeface="Poppins"/>
              </a:rPr>
              <a:t>, J., and </a:t>
            </a:r>
            <a:r>
              <a:rPr lang="en-US" sz="2300" dirty="0" err="1">
                <a:solidFill>
                  <a:schemeClr val="bg1"/>
                </a:solidFill>
                <a:latin typeface="Poppins"/>
                <a:ea typeface="Poppins"/>
                <a:cs typeface="Poppins"/>
                <a:sym typeface="Poppins"/>
              </a:rPr>
              <a:t>Peram</a:t>
            </a:r>
            <a:r>
              <a:rPr lang="en-US" sz="2300" dirty="0">
                <a:solidFill>
                  <a:schemeClr val="bg1"/>
                </a:solidFill>
                <a:latin typeface="Poppins"/>
                <a:ea typeface="Poppins"/>
                <a:cs typeface="Poppins"/>
                <a:sym typeface="Poppins"/>
              </a:rPr>
              <a:t> Venkata Ravindra Reddy. "PYTHON Based Attendance System." (2020)</a:t>
            </a:r>
            <a:endParaRPr sz="2300" dirty="0">
              <a:solidFill>
                <a:schemeClr val="bg1"/>
              </a:solidFill>
              <a:latin typeface="Poppins"/>
              <a:ea typeface="Poppins"/>
              <a:cs typeface="Poppins"/>
              <a:sym typeface="Poppins"/>
            </a:endParaRPr>
          </a:p>
          <a:p>
            <a:pPr algn="just">
              <a:buSzPts val="1100"/>
            </a:pPr>
            <a:endParaRPr sz="2300" dirty="0">
              <a:solidFill>
                <a:schemeClr val="bg1"/>
              </a:solidFill>
              <a:latin typeface="Poppins"/>
              <a:ea typeface="Poppins"/>
              <a:cs typeface="Poppins"/>
              <a:sym typeface="Poppins"/>
            </a:endParaRPr>
          </a:p>
          <a:p>
            <a:pPr algn="just">
              <a:buSzPts val="1100"/>
            </a:pPr>
            <a:r>
              <a:rPr lang="en-US" sz="2300" dirty="0">
                <a:solidFill>
                  <a:schemeClr val="bg1"/>
                </a:solidFill>
                <a:latin typeface="Poppins"/>
                <a:ea typeface="Poppins"/>
                <a:cs typeface="Poppins"/>
                <a:sym typeface="Poppins"/>
              </a:rPr>
              <a:t>[4]. Gupta, </a:t>
            </a:r>
            <a:r>
              <a:rPr lang="en-US" sz="2300" dirty="0" err="1">
                <a:solidFill>
                  <a:schemeClr val="bg1"/>
                </a:solidFill>
                <a:latin typeface="Poppins"/>
                <a:ea typeface="Poppins"/>
                <a:cs typeface="Poppins"/>
                <a:sym typeface="Poppins"/>
              </a:rPr>
              <a:t>Naman</a:t>
            </a:r>
            <a:r>
              <a:rPr lang="en-US" sz="2300" dirty="0">
                <a:solidFill>
                  <a:schemeClr val="bg1"/>
                </a:solidFill>
                <a:latin typeface="Poppins"/>
                <a:ea typeface="Poppins"/>
                <a:cs typeface="Poppins"/>
                <a:sym typeface="Poppins"/>
              </a:rPr>
              <a:t>, </a:t>
            </a:r>
            <a:r>
              <a:rPr lang="en-US" sz="2300" dirty="0" err="1">
                <a:solidFill>
                  <a:schemeClr val="bg1"/>
                </a:solidFill>
                <a:latin typeface="Poppins"/>
                <a:ea typeface="Poppins"/>
                <a:cs typeface="Poppins"/>
                <a:sym typeface="Poppins"/>
              </a:rPr>
              <a:t>Purushottam</a:t>
            </a:r>
            <a:r>
              <a:rPr lang="en-US" sz="2300" dirty="0">
                <a:solidFill>
                  <a:schemeClr val="bg1"/>
                </a:solidFill>
                <a:latin typeface="Poppins"/>
                <a:ea typeface="Poppins"/>
                <a:cs typeface="Poppins"/>
                <a:sym typeface="Poppins"/>
              </a:rPr>
              <a:t> Sharma, Vikas Deep, and Vinod Kumar Shukla.</a:t>
            </a:r>
            <a:endParaRPr sz="2300" dirty="0">
              <a:solidFill>
                <a:schemeClr val="bg1"/>
              </a:solidFill>
              <a:latin typeface="Poppins"/>
              <a:ea typeface="Poppins"/>
              <a:cs typeface="Poppins"/>
              <a:sym typeface="Poppins"/>
            </a:endParaRPr>
          </a:p>
          <a:p>
            <a:pPr algn="just">
              <a:buSzPts val="1100"/>
            </a:pPr>
            <a:r>
              <a:rPr lang="en-US" sz="2300" dirty="0">
                <a:solidFill>
                  <a:schemeClr val="bg1"/>
                </a:solidFill>
                <a:latin typeface="Poppins"/>
                <a:ea typeface="Poppins"/>
                <a:cs typeface="Poppins"/>
                <a:sym typeface="Poppins"/>
              </a:rPr>
              <a:t>"Automated attendance system using OpenCV." In (2020) 8th International Conference</a:t>
            </a:r>
            <a:endParaRPr sz="2300" dirty="0">
              <a:solidFill>
                <a:schemeClr val="bg1"/>
              </a:solidFill>
              <a:latin typeface="Poppins"/>
              <a:ea typeface="Poppins"/>
              <a:cs typeface="Poppins"/>
              <a:sym typeface="Poppins"/>
            </a:endParaRPr>
          </a:p>
          <a:p>
            <a:pPr algn="just">
              <a:buSzPts val="1100"/>
            </a:pPr>
            <a:r>
              <a:rPr lang="en-US" sz="2300" dirty="0">
                <a:solidFill>
                  <a:schemeClr val="bg1"/>
                </a:solidFill>
                <a:latin typeface="Poppins"/>
                <a:ea typeface="Poppins"/>
                <a:cs typeface="Poppins"/>
                <a:sym typeface="Poppins"/>
              </a:rPr>
              <a:t>on Reliability, Infocom Technologies and Optimization (Trends and Future</a:t>
            </a:r>
            <a:endParaRPr sz="2300" dirty="0">
              <a:solidFill>
                <a:schemeClr val="bg1"/>
              </a:solidFill>
              <a:latin typeface="Poppins"/>
              <a:ea typeface="Poppins"/>
              <a:cs typeface="Poppins"/>
              <a:sym typeface="Poppins"/>
            </a:endParaRPr>
          </a:p>
          <a:p>
            <a:pPr algn="just">
              <a:buSzPts val="1100"/>
            </a:pPr>
            <a:r>
              <a:rPr lang="en-US" sz="2300" dirty="0">
                <a:solidFill>
                  <a:schemeClr val="bg1"/>
                </a:solidFill>
                <a:latin typeface="Poppins"/>
                <a:ea typeface="Poppins"/>
                <a:cs typeface="Poppins"/>
                <a:sym typeface="Poppins"/>
              </a:rPr>
              <a:t>Directions)(ICRITO)</a:t>
            </a:r>
            <a:endParaRPr sz="2300" dirty="0">
              <a:solidFill>
                <a:schemeClr val="bg1"/>
              </a:solidFill>
              <a:latin typeface="Poppins"/>
              <a:ea typeface="Poppins"/>
              <a:cs typeface="Poppins"/>
              <a:sym typeface="Poppins"/>
            </a:endParaRPr>
          </a:p>
          <a:p>
            <a:pPr algn="just">
              <a:buSzPts val="1100"/>
            </a:pPr>
            <a:endParaRPr sz="2300" dirty="0">
              <a:solidFill>
                <a:schemeClr val="bg1"/>
              </a:solidFill>
              <a:latin typeface="Poppins"/>
              <a:ea typeface="Poppins"/>
              <a:cs typeface="Poppins"/>
              <a:sym typeface="Poppins"/>
            </a:endParaRPr>
          </a:p>
          <a:p>
            <a:pPr algn="just">
              <a:buSzPts val="1100"/>
            </a:pPr>
            <a:r>
              <a:rPr lang="en-US" sz="2300" dirty="0">
                <a:solidFill>
                  <a:schemeClr val="bg1"/>
                </a:solidFill>
                <a:latin typeface="Poppins"/>
                <a:ea typeface="Poppins"/>
                <a:cs typeface="Poppins"/>
                <a:sym typeface="Poppins"/>
              </a:rPr>
              <a:t>[5]. Solanki, Kamini, and Prashant </a:t>
            </a:r>
            <a:r>
              <a:rPr lang="en-US" sz="2300" dirty="0" err="1">
                <a:solidFill>
                  <a:schemeClr val="bg1"/>
                </a:solidFill>
                <a:latin typeface="Poppins"/>
                <a:ea typeface="Poppins"/>
                <a:cs typeface="Poppins"/>
                <a:sym typeface="Poppins"/>
              </a:rPr>
              <a:t>Pittalia</a:t>
            </a:r>
            <a:r>
              <a:rPr lang="en-US" sz="2300" dirty="0">
                <a:solidFill>
                  <a:schemeClr val="bg1"/>
                </a:solidFill>
                <a:latin typeface="Poppins"/>
                <a:ea typeface="Poppins"/>
                <a:cs typeface="Poppins"/>
                <a:sym typeface="Poppins"/>
              </a:rPr>
              <a:t>. "Review of face recognition techniques."</a:t>
            </a:r>
            <a:endParaRPr sz="2300" dirty="0">
              <a:solidFill>
                <a:schemeClr val="bg1"/>
              </a:solidFill>
              <a:latin typeface="Poppins"/>
              <a:ea typeface="Poppins"/>
              <a:cs typeface="Poppins"/>
              <a:sym typeface="Poppins"/>
            </a:endParaRPr>
          </a:p>
          <a:p>
            <a:pPr algn="just">
              <a:buSzPts val="1100"/>
            </a:pPr>
            <a:r>
              <a:rPr lang="en-US" sz="2300" dirty="0">
                <a:solidFill>
                  <a:schemeClr val="bg1"/>
                </a:solidFill>
                <a:latin typeface="Poppins"/>
                <a:ea typeface="Poppins"/>
                <a:cs typeface="Poppins"/>
                <a:sym typeface="Poppins"/>
              </a:rPr>
              <a:t>International Journal of Computer Applications 133, no. 12 (2016): 20-24.</a:t>
            </a:r>
            <a:endParaRPr sz="2300" dirty="0">
              <a:solidFill>
                <a:schemeClr val="bg1"/>
              </a:solidFill>
              <a:latin typeface="Poppins"/>
              <a:ea typeface="Poppins"/>
              <a:cs typeface="Poppins"/>
              <a:sym typeface="Poppins"/>
            </a:endParaRPr>
          </a:p>
          <a:p>
            <a:pPr algn="just">
              <a:buClr>
                <a:schemeClr val="dk1"/>
              </a:buClr>
              <a:buSzPts val="1100"/>
            </a:pPr>
            <a:endParaRPr sz="2300" dirty="0">
              <a:solidFill>
                <a:schemeClr val="bg1"/>
              </a:solidFill>
              <a:latin typeface="Poppins"/>
              <a:ea typeface="Poppins"/>
              <a:cs typeface="Poppins"/>
              <a:sym typeface="Poppins"/>
            </a:endParaRPr>
          </a:p>
          <a:p>
            <a:pPr algn="just"/>
            <a:endParaRPr sz="2300" dirty="0">
              <a:solidFill>
                <a:schemeClr val="bg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7E2D3B-1876-4DB0-8CEC-A81B6C7C702E}"/>
              </a:ext>
            </a:extLst>
          </p:cNvPr>
          <p:cNvPicPr>
            <a:picLocks noChangeAspect="1"/>
          </p:cNvPicPr>
          <p:nvPr/>
        </p:nvPicPr>
        <p:blipFill rotWithShape="1">
          <a:blip r:embed="rId2"/>
          <a:srcRect l="10845" t="8868"/>
          <a:stretch/>
        </p:blipFill>
        <p:spPr>
          <a:xfrm>
            <a:off x="0" y="-339436"/>
            <a:ext cx="13716000" cy="11956473"/>
          </a:xfrm>
          <a:prstGeom prst="rect">
            <a:avLst/>
          </a:prstGeom>
        </p:spPr>
      </p:pic>
      <p:pic>
        <p:nvPicPr>
          <p:cNvPr id="4098" name="Picture 2" descr="Thank You PNG Images, Free Thank You Clipart Pictures - Free Transparent PNG  Logos">
            <a:extLst>
              <a:ext uri="{FF2B5EF4-FFF2-40B4-BE49-F238E27FC236}">
                <a16:creationId xmlns:a16="http://schemas.microsoft.com/office/drawing/2014/main" id="{0354AF40-711D-499D-AD9D-17748707B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72" y="-339436"/>
            <a:ext cx="11176731" cy="743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873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 name="Picture 9">
            <a:extLst>
              <a:ext uri="{FF2B5EF4-FFF2-40B4-BE49-F238E27FC236}">
                <a16:creationId xmlns:a16="http://schemas.microsoft.com/office/drawing/2014/main" id="{16A2310D-016F-4B13-B26B-CC2AD105AAE1}"/>
              </a:ext>
            </a:extLst>
          </p:cNvPr>
          <p:cNvPicPr>
            <a:picLocks noChangeAspect="1"/>
          </p:cNvPicPr>
          <p:nvPr/>
        </p:nvPicPr>
        <p:blipFill rotWithShape="1">
          <a:blip r:embed="rId3"/>
          <a:srcRect l="6329" t="8868"/>
          <a:stretch/>
        </p:blipFill>
        <p:spPr>
          <a:xfrm>
            <a:off x="0" y="-154298"/>
            <a:ext cx="11623964" cy="11056117"/>
          </a:xfrm>
          <a:prstGeom prst="rect">
            <a:avLst/>
          </a:prstGeom>
        </p:spPr>
      </p:pic>
      <p:sp>
        <p:nvSpPr>
          <p:cNvPr id="109" name="Google Shape;109;p3"/>
          <p:cNvSpPr txBox="1"/>
          <p:nvPr/>
        </p:nvSpPr>
        <p:spPr>
          <a:xfrm>
            <a:off x="-1257300" y="4962674"/>
            <a:ext cx="800100" cy="822176"/>
          </a:xfrm>
          <a:prstGeom prst="rect">
            <a:avLst/>
          </a:prstGeom>
          <a:noFill/>
          <a:ln>
            <a:noFill/>
          </a:ln>
        </p:spPr>
        <p:txBody>
          <a:bodyPr spcFirstLastPara="1" wrap="square" lIns="50800" tIns="50800" rIns="50800" bIns="50800" anchor="ctr" anchorCtr="0">
            <a:noAutofit/>
          </a:bodyPr>
          <a:lstStyle/>
          <a:p>
            <a:pPr algn="ctr">
              <a:lnSpc>
                <a:spcPct val="147722"/>
              </a:lnSpc>
            </a:pPr>
            <a:endParaRPr>
              <a:solidFill>
                <a:schemeClr val="dk1"/>
              </a:solidFill>
              <a:latin typeface="Calibri"/>
              <a:ea typeface="Calibri"/>
              <a:cs typeface="Calibri"/>
              <a:sym typeface="Calibri"/>
            </a:endParaRPr>
          </a:p>
        </p:txBody>
      </p:sp>
      <p:grpSp>
        <p:nvGrpSpPr>
          <p:cNvPr id="113" name="Google Shape;113;p3"/>
          <p:cNvGrpSpPr/>
          <p:nvPr/>
        </p:nvGrpSpPr>
        <p:grpSpPr>
          <a:xfrm>
            <a:off x="8287970" y="1816792"/>
            <a:ext cx="5059502" cy="7113939"/>
            <a:chOff x="0" y="0"/>
            <a:chExt cx="3663950" cy="4878070"/>
          </a:xfrm>
        </p:grpSpPr>
        <p:sp>
          <p:nvSpPr>
            <p:cNvPr id="114" name="Google Shape;114;p3"/>
            <p:cNvSpPr/>
            <p:nvPr/>
          </p:nvSpPr>
          <p:spPr>
            <a:xfrm>
              <a:off x="31750" y="31750"/>
              <a:ext cx="3600450" cy="4814570"/>
            </a:xfrm>
            <a:custGeom>
              <a:avLst/>
              <a:gdLst/>
              <a:ahLst/>
              <a:cxnLst/>
              <a:rect l="l" t="t" r="r" b="b"/>
              <a:pathLst>
                <a:path w="3600450" h="4814570" extrusionOk="0">
                  <a:moveTo>
                    <a:pt x="0" y="0"/>
                  </a:moveTo>
                  <a:lnTo>
                    <a:pt x="3600450" y="0"/>
                  </a:lnTo>
                  <a:lnTo>
                    <a:pt x="3600450" y="4814570"/>
                  </a:lnTo>
                  <a:lnTo>
                    <a:pt x="0" y="4814570"/>
                  </a:lnTo>
                  <a:close/>
                </a:path>
              </a:pathLst>
            </a:custGeom>
            <a:blipFill rotWithShape="1">
              <a:blip r:embed="rId4">
                <a:alphaModFix/>
              </a:blip>
              <a:stretch>
                <a:fillRect l="-50920" r="-50920"/>
              </a:stretch>
            </a:blipFill>
            <a:ln>
              <a:noFill/>
            </a:ln>
          </p:spPr>
        </p:sp>
        <p:sp>
          <p:nvSpPr>
            <p:cNvPr id="115" name="Google Shape;115;p3"/>
            <p:cNvSpPr/>
            <p:nvPr/>
          </p:nvSpPr>
          <p:spPr>
            <a:xfrm>
              <a:off x="0" y="0"/>
              <a:ext cx="3663950" cy="4878070"/>
            </a:xfrm>
            <a:custGeom>
              <a:avLst/>
              <a:gdLst/>
              <a:ahLst/>
              <a:cxnLst/>
              <a:rect l="l" t="t" r="r" b="b"/>
              <a:pathLst>
                <a:path w="3663950" h="4878070" extrusionOk="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a:ln>
              <a:noFill/>
            </a:ln>
          </p:spPr>
        </p:sp>
      </p:grpSp>
      <p:grpSp>
        <p:nvGrpSpPr>
          <p:cNvPr id="116" name="Google Shape;116;p3"/>
          <p:cNvGrpSpPr/>
          <p:nvPr/>
        </p:nvGrpSpPr>
        <p:grpSpPr>
          <a:xfrm>
            <a:off x="3543953" y="98969"/>
            <a:ext cx="6766636" cy="1034129"/>
            <a:chOff x="4538017" y="602840"/>
            <a:chExt cx="6766636" cy="1034129"/>
          </a:xfrm>
        </p:grpSpPr>
        <p:sp>
          <p:nvSpPr>
            <p:cNvPr id="117" name="Google Shape;117;p3"/>
            <p:cNvSpPr txBox="1"/>
            <p:nvPr/>
          </p:nvSpPr>
          <p:spPr>
            <a:xfrm>
              <a:off x="4759690" y="602840"/>
              <a:ext cx="6544963" cy="1034129"/>
            </a:xfrm>
            <a:prstGeom prst="rect">
              <a:avLst/>
            </a:prstGeom>
            <a:noFill/>
            <a:ln>
              <a:noFill/>
            </a:ln>
          </p:spPr>
          <p:txBody>
            <a:bodyPr spcFirstLastPara="1" wrap="square" lIns="0" tIns="0" rIns="0" bIns="0" anchor="t" anchorCtr="0">
              <a:spAutoFit/>
            </a:bodyPr>
            <a:lstStyle/>
            <a:p>
              <a:pPr>
                <a:lnSpc>
                  <a:spcPct val="140018"/>
                </a:lnSpc>
              </a:pPr>
              <a:r>
                <a:rPr lang="en-US" sz="4800" dirty="0">
                  <a:solidFill>
                    <a:srgbClr val="593C8F"/>
                  </a:solidFill>
                  <a:latin typeface="League Spartan"/>
                  <a:ea typeface="League Spartan"/>
                  <a:cs typeface="League Spartan"/>
                  <a:sym typeface="League Spartan"/>
                </a:rPr>
                <a:t>INTRODUCTION</a:t>
              </a:r>
              <a:endParaRPr sz="4298" dirty="0">
                <a:solidFill>
                  <a:srgbClr val="593C8F"/>
                </a:solidFill>
                <a:latin typeface="League Spartan"/>
                <a:ea typeface="League Spartan"/>
                <a:cs typeface="League Spartan"/>
                <a:sym typeface="League Spartan"/>
              </a:endParaRPr>
            </a:p>
          </p:txBody>
        </p:sp>
        <p:cxnSp>
          <p:nvCxnSpPr>
            <p:cNvPr id="118" name="Google Shape;118;p3"/>
            <p:cNvCxnSpPr>
              <a:cxnSpLocks/>
            </p:cNvCxnSpPr>
            <p:nvPr/>
          </p:nvCxnSpPr>
          <p:spPr>
            <a:xfrm>
              <a:off x="4538017" y="1636969"/>
              <a:ext cx="4356089" cy="0"/>
            </a:xfrm>
            <a:prstGeom prst="straightConnector1">
              <a:avLst/>
            </a:prstGeom>
            <a:noFill/>
            <a:ln w="38100" cap="flat" cmpd="sng">
              <a:solidFill>
                <a:srgbClr val="000000"/>
              </a:solidFill>
              <a:prstDash val="solid"/>
              <a:round/>
              <a:headEnd type="none" w="sm" len="sm"/>
              <a:tailEnd type="none" w="sm" len="sm"/>
            </a:ln>
          </p:spPr>
        </p:cxnSp>
      </p:grpSp>
      <p:sp>
        <p:nvSpPr>
          <p:cNvPr id="119" name="Google Shape;119;p3"/>
          <p:cNvSpPr txBox="1"/>
          <p:nvPr/>
        </p:nvSpPr>
        <p:spPr>
          <a:xfrm>
            <a:off x="681826" y="1638519"/>
            <a:ext cx="6957481" cy="8648481"/>
          </a:xfrm>
          <a:prstGeom prst="rect">
            <a:avLst/>
          </a:prstGeom>
          <a:noFill/>
          <a:ln>
            <a:noFill/>
          </a:ln>
        </p:spPr>
        <p:txBody>
          <a:bodyPr spcFirstLastPara="1" wrap="square" lIns="91425" tIns="45700" rIns="91425" bIns="45700" anchor="t" anchorCtr="0">
            <a:spAutoFit/>
          </a:bodyPr>
          <a:lstStyle/>
          <a:p>
            <a:pPr algn="just">
              <a:lnSpc>
                <a:spcPct val="200000"/>
              </a:lnSpc>
            </a:pPr>
            <a:r>
              <a:rPr lang="en-US" sz="2000" dirty="0">
                <a:solidFill>
                  <a:schemeClr val="dk1"/>
                </a:solidFill>
                <a:latin typeface="Poppins"/>
                <a:ea typeface="Poppins"/>
                <a:cs typeface="Poppins"/>
                <a:sym typeface="Poppins"/>
              </a:rPr>
              <a:t>Its a groundbreaking for easy identification of actors in movies. Utilizes smart computer vision and artificial intelligence for automatic actor detection in video or image frames. Not just for movie enthusiasts; offers new possibilities for content analysis, audience engagement, and marketing strategies. Enhances the movie-watching experience by providing instant information about the actors on screen. A tool that bridges technology and the joy of cinema, ensuring you never miss a moment with your favorite actors. Welcome to a new era where technology seamlessly integrates with the magic of the movies.</a:t>
            </a:r>
            <a:endParaRPr sz="2000" dirty="0"/>
          </a:p>
          <a:p>
            <a:pPr algn="just">
              <a:lnSpc>
                <a:spcPct val="200000"/>
              </a:lnSpc>
            </a:pPr>
            <a:endParaRPr sz="1600" dirty="0">
              <a:solidFill>
                <a:schemeClr val="dk1"/>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1F35669C-80C3-4053-BA18-B84719C8D216}"/>
              </a:ext>
            </a:extLst>
          </p:cNvPr>
          <p:cNvSpPr/>
          <p:nvPr/>
        </p:nvSpPr>
        <p:spPr>
          <a:xfrm>
            <a:off x="-2919846" y="1431849"/>
            <a:ext cx="10124209" cy="923330"/>
          </a:xfrm>
          <a:prstGeom prst="rect">
            <a:avLst/>
          </a:prstGeom>
        </p:spPr>
        <p:txBody>
          <a:bodyPr wrap="square">
            <a:spAutoFit/>
          </a:bodyPr>
          <a:lstStyle/>
          <a:p>
            <a:pPr algn="ctr"/>
            <a:r>
              <a:rPr lang="en-US" sz="5400" dirty="0">
                <a:ln w="0"/>
                <a:effectLst>
                  <a:outerShdw blurRad="38100" dist="19050" dir="2700000" algn="tl" rotWithShape="0">
                    <a:schemeClr val="dk1">
                      <a:alpha val="40000"/>
                    </a:schemeClr>
                  </a:outerShdw>
                </a:effectLst>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6" name="Picture 15">
            <a:extLst>
              <a:ext uri="{FF2B5EF4-FFF2-40B4-BE49-F238E27FC236}">
                <a16:creationId xmlns:a16="http://schemas.microsoft.com/office/drawing/2014/main" id="{A4DFBFEE-3E32-4B5C-A919-D7A8B550FB80}"/>
              </a:ext>
            </a:extLst>
          </p:cNvPr>
          <p:cNvPicPr>
            <a:picLocks noChangeAspect="1"/>
          </p:cNvPicPr>
          <p:nvPr/>
        </p:nvPicPr>
        <p:blipFill rotWithShape="1">
          <a:blip r:embed="rId3"/>
          <a:srcRect l="10845" t="8868"/>
          <a:stretch/>
        </p:blipFill>
        <p:spPr>
          <a:xfrm>
            <a:off x="0" y="0"/>
            <a:ext cx="12154779" cy="10453255"/>
          </a:xfrm>
          <a:prstGeom prst="rect">
            <a:avLst/>
          </a:prstGeom>
        </p:spPr>
      </p:pic>
      <p:grpSp>
        <p:nvGrpSpPr>
          <p:cNvPr id="125" name="Google Shape;125;p4"/>
          <p:cNvGrpSpPr/>
          <p:nvPr/>
        </p:nvGrpSpPr>
        <p:grpSpPr>
          <a:xfrm>
            <a:off x="3741332" y="150312"/>
            <a:ext cx="5081549" cy="1163395"/>
            <a:chOff x="8164232" y="1288255"/>
            <a:chExt cx="5081549" cy="1163395"/>
          </a:xfrm>
        </p:grpSpPr>
        <p:sp>
          <p:nvSpPr>
            <p:cNvPr id="126" name="Google Shape;126;p4"/>
            <p:cNvSpPr txBox="1"/>
            <p:nvPr/>
          </p:nvSpPr>
          <p:spPr>
            <a:xfrm>
              <a:off x="8288318" y="1288255"/>
              <a:ext cx="4957463" cy="1163395"/>
            </a:xfrm>
            <a:prstGeom prst="rect">
              <a:avLst/>
            </a:prstGeom>
            <a:noFill/>
            <a:ln>
              <a:noFill/>
            </a:ln>
          </p:spPr>
          <p:txBody>
            <a:bodyPr spcFirstLastPara="1" wrap="square" lIns="0" tIns="0" rIns="0" bIns="0" anchor="t" anchorCtr="0">
              <a:spAutoFit/>
            </a:bodyPr>
            <a:lstStyle/>
            <a:p>
              <a:pPr>
                <a:lnSpc>
                  <a:spcPct val="140018"/>
                </a:lnSpc>
              </a:pPr>
              <a:r>
                <a:rPr lang="en-US" sz="5400" dirty="0">
                  <a:solidFill>
                    <a:srgbClr val="593C8F"/>
                  </a:solidFill>
                  <a:latin typeface="League Spartan"/>
                  <a:ea typeface="League Spartan"/>
                  <a:cs typeface="League Spartan"/>
                  <a:sym typeface="League Spartan"/>
                </a:rPr>
                <a:t>OBJECTIVE</a:t>
              </a:r>
              <a:endParaRPr sz="5400" dirty="0">
                <a:solidFill>
                  <a:srgbClr val="593C8F"/>
                </a:solidFill>
                <a:latin typeface="League Spartan"/>
                <a:ea typeface="League Spartan"/>
                <a:cs typeface="League Spartan"/>
                <a:sym typeface="League Spartan"/>
              </a:endParaRPr>
            </a:p>
          </p:txBody>
        </p:sp>
        <p:cxnSp>
          <p:nvCxnSpPr>
            <p:cNvPr id="127" name="Google Shape;127;p4"/>
            <p:cNvCxnSpPr>
              <a:cxnSpLocks/>
            </p:cNvCxnSpPr>
            <p:nvPr/>
          </p:nvCxnSpPr>
          <p:spPr>
            <a:xfrm flipV="1">
              <a:off x="8164232" y="2405376"/>
              <a:ext cx="3395774" cy="1"/>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grpSp>
      <p:grpSp>
        <p:nvGrpSpPr>
          <p:cNvPr id="131" name="Google Shape;131;p4"/>
          <p:cNvGrpSpPr/>
          <p:nvPr/>
        </p:nvGrpSpPr>
        <p:grpSpPr>
          <a:xfrm>
            <a:off x="9014489" y="2245056"/>
            <a:ext cx="3939511" cy="5630631"/>
            <a:chOff x="0" y="0"/>
            <a:chExt cx="3663950" cy="4923790"/>
          </a:xfrm>
        </p:grpSpPr>
        <p:sp>
          <p:nvSpPr>
            <p:cNvPr id="132" name="Google Shape;132;p4"/>
            <p:cNvSpPr/>
            <p:nvPr/>
          </p:nvSpPr>
          <p:spPr>
            <a:xfrm>
              <a:off x="31750" y="31750"/>
              <a:ext cx="3600450" cy="4859020"/>
            </a:xfrm>
            <a:custGeom>
              <a:avLst/>
              <a:gdLst/>
              <a:ahLst/>
              <a:cxnLst/>
              <a:rect l="l" t="t" r="r" b="b"/>
              <a:pathLst>
                <a:path w="3600450" h="4859020" extrusionOk="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4">
                <a:alphaModFix/>
              </a:blip>
              <a:stretch>
                <a:fillRect l="-51214" r="-51214"/>
              </a:stretch>
            </a:blipFill>
            <a:ln>
              <a:noFill/>
            </a:ln>
          </p:spPr>
          <p:txBody>
            <a:bodyPr spcFirstLastPara="1" wrap="square" lIns="91425" tIns="91425" rIns="91425" bIns="91425" anchor="ctr" anchorCtr="0">
              <a:noAutofit/>
            </a:bodyPr>
            <a:lstStyle/>
            <a:p>
              <a:endParaRPr/>
            </a:p>
          </p:txBody>
        </p:sp>
        <p:sp>
          <p:nvSpPr>
            <p:cNvPr id="133" name="Google Shape;133;p4"/>
            <p:cNvSpPr/>
            <p:nvPr/>
          </p:nvSpPr>
          <p:spPr>
            <a:xfrm>
              <a:off x="0" y="0"/>
              <a:ext cx="3663950" cy="4923790"/>
            </a:xfrm>
            <a:custGeom>
              <a:avLst/>
              <a:gdLst/>
              <a:ahLst/>
              <a:cxnLst/>
              <a:rect l="l" t="t" r="r" b="b"/>
              <a:pathLst>
                <a:path w="3663950" h="4923790" extrusionOk="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spcFirstLastPara="1" wrap="square" lIns="91425" tIns="91425" rIns="91425" bIns="91425" anchor="ctr" anchorCtr="0">
              <a:noAutofit/>
            </a:bodyPr>
            <a:lstStyle/>
            <a:p>
              <a:endParaRPr/>
            </a:p>
          </p:txBody>
        </p:sp>
      </p:grpSp>
      <p:sp>
        <p:nvSpPr>
          <p:cNvPr id="134" name="Google Shape;134;p4"/>
          <p:cNvSpPr txBox="1"/>
          <p:nvPr/>
        </p:nvSpPr>
        <p:spPr>
          <a:xfrm>
            <a:off x="1103065" y="2627414"/>
            <a:ext cx="6987511" cy="7201931"/>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Clr>
                <a:schemeClr val="dk1"/>
              </a:buClr>
              <a:buSzPts val="2000"/>
              <a:buFont typeface="Noto Sans Symbols"/>
              <a:buChar char="▪"/>
            </a:pPr>
            <a:r>
              <a:rPr lang="en-US" sz="2400" dirty="0">
                <a:solidFill>
                  <a:schemeClr val="dk1"/>
                </a:solidFill>
                <a:latin typeface="Poppins" panose="020B0604020202020204" charset="0"/>
                <a:ea typeface="Poppins"/>
                <a:cs typeface="Poppins" panose="020B0604020202020204" charset="0"/>
                <a:sym typeface="Poppins"/>
              </a:rPr>
              <a:t>Create a model for automatic character classification from a dataset.</a:t>
            </a:r>
            <a:endParaRPr sz="2400" dirty="0">
              <a:latin typeface="Poppins" panose="020B0604020202020204" charset="0"/>
              <a:cs typeface="Poppins" panose="020B0604020202020204" charset="0"/>
            </a:endParaRPr>
          </a:p>
          <a:p>
            <a:pPr marL="342900" indent="-215900" algn="just">
              <a:lnSpc>
                <a:spcPct val="150000"/>
              </a:lnSpc>
              <a:buClr>
                <a:schemeClr val="dk1"/>
              </a:buClr>
              <a:buSzPts val="2000"/>
            </a:pPr>
            <a:endParaRPr sz="2400" dirty="0">
              <a:solidFill>
                <a:schemeClr val="dk1"/>
              </a:solidFill>
              <a:latin typeface="Poppins" panose="020B0604020202020204" charset="0"/>
              <a:ea typeface="Poppins"/>
              <a:cs typeface="Poppins" panose="020B0604020202020204" charset="0"/>
              <a:sym typeface="Poppins"/>
            </a:endParaRPr>
          </a:p>
          <a:p>
            <a:pPr marL="342900" indent="-342900" algn="just">
              <a:lnSpc>
                <a:spcPct val="150000"/>
              </a:lnSpc>
              <a:buClr>
                <a:schemeClr val="dk1"/>
              </a:buClr>
              <a:buSzPts val="2000"/>
              <a:buFont typeface="Noto Sans Symbols"/>
              <a:buChar char="▪"/>
            </a:pPr>
            <a:r>
              <a:rPr lang="en-US" sz="2400" dirty="0">
                <a:solidFill>
                  <a:schemeClr val="dk1"/>
                </a:solidFill>
                <a:latin typeface="Poppins" panose="020B0604020202020204" charset="0"/>
                <a:ea typeface="Poppins"/>
                <a:cs typeface="Poppins" panose="020B0604020202020204" charset="0"/>
                <a:sym typeface="Poppins"/>
              </a:rPr>
              <a:t>Develop a one-time model for predictions from images or video.</a:t>
            </a:r>
            <a:endParaRPr sz="2400" dirty="0">
              <a:latin typeface="Poppins" panose="020B0604020202020204" charset="0"/>
              <a:cs typeface="Poppins" panose="020B0604020202020204" charset="0"/>
            </a:endParaRPr>
          </a:p>
          <a:p>
            <a:pPr marL="342900" indent="-215900" algn="just">
              <a:lnSpc>
                <a:spcPct val="150000"/>
              </a:lnSpc>
              <a:buClr>
                <a:schemeClr val="dk1"/>
              </a:buClr>
              <a:buSzPts val="2000"/>
            </a:pPr>
            <a:endParaRPr sz="2400" dirty="0">
              <a:solidFill>
                <a:schemeClr val="dk1"/>
              </a:solidFill>
              <a:latin typeface="Poppins" panose="020B0604020202020204" charset="0"/>
              <a:ea typeface="Poppins"/>
              <a:cs typeface="Poppins" panose="020B0604020202020204" charset="0"/>
              <a:sym typeface="Poppins"/>
            </a:endParaRPr>
          </a:p>
          <a:p>
            <a:pPr marL="342900" indent="-342900" algn="just">
              <a:lnSpc>
                <a:spcPct val="150000"/>
              </a:lnSpc>
              <a:buClr>
                <a:schemeClr val="dk1"/>
              </a:buClr>
              <a:buSzPts val="2000"/>
              <a:buFont typeface="Noto Sans Symbols"/>
              <a:buChar char="▪"/>
            </a:pPr>
            <a:r>
              <a:rPr lang="en-US" sz="2400" dirty="0">
                <a:solidFill>
                  <a:schemeClr val="dk1"/>
                </a:solidFill>
                <a:latin typeface="Poppins" panose="020B0604020202020204" charset="0"/>
                <a:ea typeface="Poppins"/>
                <a:cs typeface="Poppins" panose="020B0604020202020204" charset="0"/>
                <a:sym typeface="Poppins"/>
              </a:rPr>
              <a:t>Enable live tracking of movie characters for automated classification.</a:t>
            </a:r>
            <a:endParaRPr sz="2400" dirty="0">
              <a:latin typeface="Poppins" panose="020B0604020202020204" charset="0"/>
              <a:cs typeface="Poppins" panose="020B0604020202020204" charset="0"/>
            </a:endParaRPr>
          </a:p>
          <a:p>
            <a:pPr marL="342900" indent="-215900" algn="just">
              <a:lnSpc>
                <a:spcPct val="150000"/>
              </a:lnSpc>
              <a:buClr>
                <a:schemeClr val="dk1"/>
              </a:buClr>
              <a:buSzPts val="2000"/>
            </a:pPr>
            <a:endParaRPr sz="2400" dirty="0">
              <a:solidFill>
                <a:schemeClr val="dk1"/>
              </a:solidFill>
              <a:latin typeface="Poppins" panose="020B0604020202020204" charset="0"/>
              <a:ea typeface="Poppins"/>
              <a:cs typeface="Poppins" panose="020B0604020202020204" charset="0"/>
              <a:sym typeface="Poppins"/>
            </a:endParaRPr>
          </a:p>
          <a:p>
            <a:pPr marL="342900" indent="-342900" algn="just">
              <a:lnSpc>
                <a:spcPct val="150000"/>
              </a:lnSpc>
              <a:buClr>
                <a:schemeClr val="dk1"/>
              </a:buClr>
              <a:buSzPts val="2000"/>
              <a:buFont typeface="Noto Sans Symbols"/>
              <a:buChar char="▪"/>
            </a:pPr>
            <a:r>
              <a:rPr lang="en-US" sz="2400" dirty="0">
                <a:solidFill>
                  <a:schemeClr val="dk1"/>
                </a:solidFill>
                <a:latin typeface="Poppins" panose="020B0604020202020204" charset="0"/>
                <a:ea typeface="Poppins"/>
                <a:cs typeface="Poppins" panose="020B0604020202020204" charset="0"/>
                <a:sym typeface="Poppins"/>
              </a:rPr>
              <a:t>Utilize the system for real-time testing with live video or images of trained characters.</a:t>
            </a:r>
            <a:endParaRPr sz="2400" dirty="0">
              <a:latin typeface="Poppins" panose="020B0604020202020204" charset="0"/>
              <a:cs typeface="Poppins" panose="020B0604020202020204" charset="0"/>
            </a:endParaRPr>
          </a:p>
          <a:p>
            <a:pPr>
              <a:lnSpc>
                <a:spcPct val="150000"/>
              </a:lnSpc>
            </a:pPr>
            <a:endParaRPr sz="2000" dirty="0">
              <a:solidFill>
                <a:schemeClr val="dk1"/>
              </a:solidFill>
              <a:latin typeface="Poppins" panose="020B0604020202020204" charset="0"/>
              <a:ea typeface="Poppins"/>
              <a:cs typeface="Poppins" panose="020B0604020202020204" charset="0"/>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E378E6-8DE7-49A6-B731-F7E8CDE905D6}"/>
              </a:ext>
            </a:extLst>
          </p:cNvPr>
          <p:cNvPicPr>
            <a:picLocks noChangeAspect="1"/>
          </p:cNvPicPr>
          <p:nvPr/>
        </p:nvPicPr>
        <p:blipFill rotWithShape="1">
          <a:blip r:embed="rId2"/>
          <a:srcRect l="10845" t="8868"/>
          <a:stretch/>
        </p:blipFill>
        <p:spPr>
          <a:xfrm>
            <a:off x="-1" y="-2060878"/>
            <a:ext cx="13716000" cy="8839199"/>
          </a:xfrm>
          <a:prstGeom prst="rect">
            <a:avLst/>
          </a:prstGeom>
        </p:spPr>
      </p:pic>
      <p:sp>
        <p:nvSpPr>
          <p:cNvPr id="2" name="Title 1">
            <a:extLst>
              <a:ext uri="{FF2B5EF4-FFF2-40B4-BE49-F238E27FC236}">
                <a16:creationId xmlns:a16="http://schemas.microsoft.com/office/drawing/2014/main" id="{893C9A7B-811E-44BA-8D2E-10F9D39E8BB6}"/>
              </a:ext>
            </a:extLst>
          </p:cNvPr>
          <p:cNvSpPr>
            <a:spLocks noGrp="1"/>
          </p:cNvSpPr>
          <p:nvPr>
            <p:ph type="ctrTitle"/>
          </p:nvPr>
        </p:nvSpPr>
        <p:spPr>
          <a:xfrm>
            <a:off x="-400051" y="970710"/>
            <a:ext cx="14516100" cy="998970"/>
          </a:xfrm>
          <a:noFill/>
          <a:ln>
            <a:noFill/>
          </a:ln>
        </p:spPr>
        <p:style>
          <a:lnRef idx="0">
            <a:scrgbClr r="0" g="0" b="0"/>
          </a:lnRef>
          <a:fillRef idx="0">
            <a:scrgbClr r="0" g="0" b="0"/>
          </a:fillRef>
          <a:effectRef idx="0">
            <a:scrgbClr r="0" g="0" b="0"/>
          </a:effectRef>
          <a:fontRef idx="minor">
            <a:schemeClr val="dk1"/>
          </a:fontRef>
        </p:style>
        <p:txBody>
          <a:bodyPr>
            <a:noAutofit/>
          </a:bodyPr>
          <a:lstStyle/>
          <a:p>
            <a:pPr algn="ctr">
              <a:lnSpc>
                <a:spcPct val="150000"/>
              </a:lnSpc>
            </a:pPr>
            <a:r>
              <a:rPr lang="en-US" sz="4800" b="1" dirty="0">
                <a:solidFill>
                  <a:schemeClr val="bg1"/>
                </a:solidFill>
              </a:rPr>
              <a:t>Importance of Celebrity Face Recognition</a:t>
            </a:r>
            <a:endParaRPr lang="en-IN" sz="4800" b="1" dirty="0">
              <a:solidFill>
                <a:schemeClr val="bg1"/>
              </a:solidFill>
            </a:endParaRPr>
          </a:p>
        </p:txBody>
      </p:sp>
      <p:pic>
        <p:nvPicPr>
          <p:cNvPr id="4" name="Picture 3">
            <a:extLst>
              <a:ext uri="{FF2B5EF4-FFF2-40B4-BE49-F238E27FC236}">
                <a16:creationId xmlns:a16="http://schemas.microsoft.com/office/drawing/2014/main" id="{6939247F-4E1D-40B7-A0D6-4FE2A615D8CA}"/>
              </a:ext>
            </a:extLst>
          </p:cNvPr>
          <p:cNvPicPr>
            <a:picLocks noChangeAspect="1"/>
          </p:cNvPicPr>
          <p:nvPr/>
        </p:nvPicPr>
        <p:blipFill>
          <a:blip r:embed="rId3"/>
          <a:stretch>
            <a:fillRect/>
          </a:stretch>
        </p:blipFill>
        <p:spPr>
          <a:xfrm>
            <a:off x="665593" y="4229535"/>
            <a:ext cx="12384811" cy="4069338"/>
          </a:xfrm>
          <a:prstGeom prst="rect">
            <a:avLst/>
          </a:prstGeom>
        </p:spPr>
      </p:pic>
    </p:spTree>
    <p:extLst>
      <p:ext uri="{BB962C8B-B14F-4D97-AF65-F5344CB8AC3E}">
        <p14:creationId xmlns:p14="http://schemas.microsoft.com/office/powerpoint/2010/main" val="3411640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026" name="Picture 2" descr="1920x1080 White Solid Color Background">
            <a:extLst>
              <a:ext uri="{FF2B5EF4-FFF2-40B4-BE49-F238E27FC236}">
                <a16:creationId xmlns:a16="http://schemas.microsoft.com/office/drawing/2014/main" id="{DE342F9A-E5C4-40CA-8B2E-A974EDC05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812982"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139" name="Google Shape;139;p5"/>
          <p:cNvPicPr preferRelativeResize="0"/>
          <p:nvPr/>
        </p:nvPicPr>
        <p:blipFill rotWithShape="1">
          <a:blip r:embed="rId4">
            <a:alphaModFix/>
            <a:extLst>
              <a:ext uri="{BEBA8EAE-BF5A-486C-A8C5-ECC9F3942E4B}">
                <a14:imgProps xmlns:a14="http://schemas.microsoft.com/office/drawing/2010/main">
                  <a14:imgLayer r:embed="rId5">
                    <a14:imgEffect>
                      <a14:sharpenSoften amount="50000"/>
                    </a14:imgEffect>
                  </a14:imgLayer>
                </a14:imgProps>
              </a:ext>
            </a:extLst>
          </a:blip>
          <a:srcRect l="3303"/>
          <a:stretch/>
        </p:blipFill>
        <p:spPr>
          <a:xfrm>
            <a:off x="0" y="3502158"/>
            <a:ext cx="13812982" cy="6320703"/>
          </a:xfrm>
          <a:prstGeom prst="rect">
            <a:avLst/>
          </a:prstGeom>
          <a:solidFill>
            <a:schemeClr val="lt1"/>
          </a:solidFill>
          <a:ln>
            <a:noFill/>
          </a:ln>
        </p:spPr>
      </p:pic>
      <p:grpSp>
        <p:nvGrpSpPr>
          <p:cNvPr id="140" name="Google Shape;140;p5"/>
          <p:cNvGrpSpPr/>
          <p:nvPr/>
        </p:nvGrpSpPr>
        <p:grpSpPr>
          <a:xfrm>
            <a:off x="2285999" y="781582"/>
            <a:ext cx="11201400" cy="789335"/>
            <a:chOff x="4224977" y="1326711"/>
            <a:chExt cx="10820400" cy="593332"/>
          </a:xfrm>
        </p:grpSpPr>
        <p:cxnSp>
          <p:nvCxnSpPr>
            <p:cNvPr id="141" name="Google Shape;141;p5"/>
            <p:cNvCxnSpPr>
              <a:cxnSpLocks/>
            </p:cNvCxnSpPr>
            <p:nvPr/>
          </p:nvCxnSpPr>
          <p:spPr>
            <a:xfrm>
              <a:off x="4224977" y="1920043"/>
              <a:ext cx="6807483" cy="0"/>
            </a:xfrm>
            <a:prstGeom prst="straightConnector1">
              <a:avLst/>
            </a:prstGeom>
            <a:noFill/>
            <a:ln w="38100" cap="flat" cmpd="sng">
              <a:solidFill>
                <a:srgbClr val="000000"/>
              </a:solidFill>
              <a:prstDash val="solid"/>
              <a:round/>
              <a:headEnd type="none" w="sm" len="sm"/>
              <a:tailEnd type="none" w="sm" len="sm"/>
            </a:ln>
          </p:spPr>
        </p:cxnSp>
        <p:sp>
          <p:nvSpPr>
            <p:cNvPr id="142" name="Google Shape;142;p5"/>
            <p:cNvSpPr txBox="1"/>
            <p:nvPr/>
          </p:nvSpPr>
          <p:spPr>
            <a:xfrm>
              <a:off x="4224977" y="1326711"/>
              <a:ext cx="10820400" cy="485839"/>
            </a:xfrm>
            <a:prstGeom prst="rect">
              <a:avLst/>
            </a:prstGeom>
            <a:noFill/>
            <a:ln>
              <a:noFill/>
            </a:ln>
          </p:spPr>
          <p:txBody>
            <a:bodyPr spcFirstLastPara="1" wrap="square" lIns="91425" tIns="45700" rIns="91425" bIns="45700" anchor="t" anchorCtr="0">
              <a:spAutoFit/>
            </a:bodyPr>
            <a:lstStyle/>
            <a:p>
              <a:r>
                <a:rPr lang="en-US" sz="3600" b="1" dirty="0">
                  <a:solidFill>
                    <a:srgbClr val="593C8F"/>
                  </a:solidFill>
                  <a:latin typeface="League Spartan"/>
                  <a:ea typeface="League Spartan"/>
                  <a:cs typeface="League Spartan"/>
                  <a:sym typeface="League Spartan"/>
                </a:rPr>
                <a:t>IMAGE  RECOGNITION  ROADMAP </a:t>
              </a:r>
              <a:endParaRPr sz="2800" b="1" dirty="0">
                <a:solidFill>
                  <a:srgbClr val="593C8F"/>
                </a:solidFill>
                <a:latin typeface="League Spartan"/>
                <a:ea typeface="League Spartan"/>
                <a:cs typeface="League Spartan"/>
                <a:sym typeface="League Spartan"/>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3074" name="Picture 2" descr="1920x1080 White Solid Color Background">
            <a:extLst>
              <a:ext uri="{FF2B5EF4-FFF2-40B4-BE49-F238E27FC236}">
                <a16:creationId xmlns:a16="http://schemas.microsoft.com/office/drawing/2014/main" id="{942626A2-B93A-445A-8AD8-BED972AD8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997"/>
            <a:ext cx="13716000" cy="10630993"/>
          </a:xfrm>
          <a:prstGeom prst="rect">
            <a:avLst/>
          </a:prstGeom>
          <a:noFill/>
          <a:extLst>
            <a:ext uri="{909E8E84-426E-40DD-AFC4-6F175D3DCCD1}">
              <a14:hiddenFill xmlns:a14="http://schemas.microsoft.com/office/drawing/2010/main">
                <a:solidFill>
                  <a:srgbClr val="FFFFFF"/>
                </a:solidFill>
              </a14:hiddenFill>
            </a:ext>
          </a:extLst>
        </p:spPr>
      </p:pic>
      <p:cxnSp>
        <p:nvCxnSpPr>
          <p:cNvPr id="148" name="Google Shape;148;p6"/>
          <p:cNvCxnSpPr/>
          <p:nvPr/>
        </p:nvCxnSpPr>
        <p:spPr>
          <a:xfrm>
            <a:off x="-1257280" y="2186817"/>
            <a:ext cx="0" cy="0"/>
          </a:xfrm>
          <a:prstGeom prst="straightConnector1">
            <a:avLst/>
          </a:prstGeom>
          <a:noFill/>
          <a:ln w="19050" cap="flat" cmpd="sng">
            <a:solidFill>
              <a:srgbClr val="000000"/>
            </a:solidFill>
            <a:prstDash val="solid"/>
            <a:round/>
            <a:headEnd type="none" w="sm" len="sm"/>
            <a:tailEnd type="none" w="sm" len="sm"/>
          </a:ln>
        </p:spPr>
      </p:cxnSp>
      <p:grpSp>
        <p:nvGrpSpPr>
          <p:cNvPr id="149" name="Google Shape;149;p6"/>
          <p:cNvGrpSpPr/>
          <p:nvPr/>
        </p:nvGrpSpPr>
        <p:grpSpPr>
          <a:xfrm>
            <a:off x="3671454" y="-25334"/>
            <a:ext cx="8501740" cy="925959"/>
            <a:chOff x="6567053" y="256631"/>
            <a:chExt cx="8501740" cy="925959"/>
          </a:xfrm>
        </p:grpSpPr>
        <p:sp>
          <p:nvSpPr>
            <p:cNvPr id="150" name="Google Shape;150;p6"/>
            <p:cNvSpPr txBox="1"/>
            <p:nvPr/>
          </p:nvSpPr>
          <p:spPr>
            <a:xfrm>
              <a:off x="6610594" y="256631"/>
              <a:ext cx="8458199" cy="925959"/>
            </a:xfrm>
            <a:prstGeom prst="rect">
              <a:avLst/>
            </a:prstGeom>
            <a:noFill/>
            <a:ln>
              <a:noFill/>
            </a:ln>
          </p:spPr>
          <p:txBody>
            <a:bodyPr spcFirstLastPara="1" wrap="square" lIns="0" tIns="0" rIns="0" bIns="0" anchor="t" anchorCtr="0">
              <a:spAutoFit/>
            </a:bodyPr>
            <a:lstStyle/>
            <a:p>
              <a:pPr>
                <a:lnSpc>
                  <a:spcPct val="140018"/>
                </a:lnSpc>
              </a:pPr>
              <a:r>
                <a:rPr lang="en-US" sz="4298" b="1" dirty="0">
                  <a:solidFill>
                    <a:srgbClr val="593C8F"/>
                  </a:solidFill>
                  <a:latin typeface="League Spartan"/>
                  <a:ea typeface="League Spartan"/>
                  <a:cs typeface="League Spartan"/>
                  <a:sym typeface="League Spartan"/>
                </a:rPr>
                <a:t>RESEARCH </a:t>
              </a:r>
              <a:r>
                <a:rPr lang="en-US" b="1" dirty="0">
                  <a:sym typeface="League Spartan"/>
                </a:rPr>
                <a:t> </a:t>
              </a:r>
              <a:r>
                <a:rPr lang="en-US" sz="4298" b="1" dirty="0">
                  <a:solidFill>
                    <a:srgbClr val="593C8F"/>
                  </a:solidFill>
                  <a:latin typeface="League Spartan"/>
                  <a:ea typeface="League Spartan"/>
                  <a:cs typeface="League Spartan"/>
                  <a:sym typeface="League Spartan"/>
                </a:rPr>
                <a:t>METHODOLOGY</a:t>
              </a:r>
              <a:endParaRPr sz="4298" b="1" dirty="0">
                <a:solidFill>
                  <a:srgbClr val="593C8F"/>
                </a:solidFill>
                <a:latin typeface="League Spartan"/>
                <a:ea typeface="League Spartan"/>
                <a:cs typeface="League Spartan"/>
                <a:sym typeface="League Spartan"/>
              </a:endParaRPr>
            </a:p>
          </p:txBody>
        </p:sp>
        <p:cxnSp>
          <p:nvCxnSpPr>
            <p:cNvPr id="151" name="Google Shape;151;p6"/>
            <p:cNvCxnSpPr>
              <a:cxnSpLocks/>
            </p:cNvCxnSpPr>
            <p:nvPr/>
          </p:nvCxnSpPr>
          <p:spPr>
            <a:xfrm>
              <a:off x="6567053" y="1182590"/>
              <a:ext cx="6816437" cy="0"/>
            </a:xfrm>
            <a:prstGeom prst="straightConnector1">
              <a:avLst/>
            </a:prstGeom>
            <a:noFill/>
            <a:ln w="38100" cap="flat" cmpd="sng">
              <a:solidFill>
                <a:srgbClr val="000000"/>
              </a:solidFill>
              <a:prstDash val="solid"/>
              <a:round/>
              <a:headEnd type="none" w="sm" len="sm"/>
              <a:tailEnd type="none" w="sm" len="sm"/>
            </a:ln>
          </p:spPr>
        </p:cxnSp>
      </p:grpSp>
      <p:sp>
        <p:nvSpPr>
          <p:cNvPr id="156" name="Google Shape;156;p6"/>
          <p:cNvSpPr txBox="1"/>
          <p:nvPr/>
        </p:nvSpPr>
        <p:spPr>
          <a:xfrm>
            <a:off x="-187181" y="2997854"/>
            <a:ext cx="4385153" cy="1661953"/>
          </a:xfrm>
          <a:prstGeom prst="rect">
            <a:avLst/>
          </a:prstGeom>
          <a:noFill/>
          <a:ln>
            <a:noFill/>
          </a:ln>
        </p:spPr>
        <p:txBody>
          <a:bodyPr spcFirstLastPara="1" wrap="square" lIns="91425" tIns="45700" rIns="91425" bIns="45700" anchor="t" anchorCtr="0">
            <a:spAutoFit/>
          </a:bodyPr>
          <a:lstStyle/>
          <a:p>
            <a:pPr marL="457200">
              <a:lnSpc>
                <a:spcPct val="150000"/>
              </a:lnSpc>
              <a:buClr>
                <a:schemeClr val="dk1"/>
              </a:buClr>
              <a:buSzPts val="2000"/>
            </a:pPr>
            <a:r>
              <a:rPr lang="en-US" sz="2400" b="1" dirty="0">
                <a:solidFill>
                  <a:schemeClr val="dk1"/>
                </a:solidFill>
                <a:latin typeface="Poppins"/>
                <a:ea typeface="Poppins"/>
                <a:cs typeface="Poppins"/>
                <a:sym typeface="Poppins"/>
              </a:rPr>
              <a:t>A</a:t>
            </a:r>
            <a:r>
              <a:rPr lang="en-US" sz="2200" b="1" dirty="0">
                <a:solidFill>
                  <a:schemeClr val="dk1"/>
                </a:solidFill>
                <a:latin typeface="Poppins"/>
                <a:ea typeface="Poppins"/>
                <a:cs typeface="Poppins"/>
                <a:sym typeface="Poppins"/>
              </a:rPr>
              <a:t>. Data Collection</a:t>
            </a:r>
            <a:r>
              <a:rPr lang="en-US" sz="2200" dirty="0">
                <a:solidFill>
                  <a:schemeClr val="dk1"/>
                </a:solidFill>
                <a:latin typeface="Poppins"/>
                <a:ea typeface="Poppins"/>
                <a:cs typeface="Poppins"/>
                <a:sym typeface="Poppins"/>
              </a:rPr>
              <a:t> :</a:t>
            </a:r>
            <a:endParaRPr sz="2200" dirty="0"/>
          </a:p>
          <a:p>
            <a:pPr marL="457200">
              <a:lnSpc>
                <a:spcPct val="150000"/>
              </a:lnSpc>
              <a:buClr>
                <a:schemeClr val="dk1"/>
              </a:buClr>
              <a:buSzPts val="2000"/>
            </a:pPr>
            <a:r>
              <a:rPr lang="en-US" sz="2200" dirty="0">
                <a:solidFill>
                  <a:schemeClr val="dk1"/>
                </a:solidFill>
                <a:latin typeface="Poppins"/>
                <a:ea typeface="Poppins"/>
                <a:cs typeface="Poppins"/>
                <a:sym typeface="Poppins"/>
              </a:rPr>
              <a:t>Collect diverse movie data from online sources.</a:t>
            </a:r>
            <a:endParaRPr sz="2200" dirty="0"/>
          </a:p>
        </p:txBody>
      </p:sp>
      <p:sp>
        <p:nvSpPr>
          <p:cNvPr id="157" name="Google Shape;157;p6"/>
          <p:cNvSpPr txBox="1"/>
          <p:nvPr/>
        </p:nvSpPr>
        <p:spPr>
          <a:xfrm>
            <a:off x="-187181" y="6418043"/>
            <a:ext cx="4277312" cy="2123618"/>
          </a:xfrm>
          <a:prstGeom prst="rect">
            <a:avLst/>
          </a:prstGeom>
          <a:noFill/>
          <a:ln>
            <a:noFill/>
          </a:ln>
        </p:spPr>
        <p:txBody>
          <a:bodyPr spcFirstLastPara="1" wrap="square" lIns="91425" tIns="45700" rIns="91425" bIns="45700" anchor="t" anchorCtr="0">
            <a:spAutoFit/>
          </a:bodyPr>
          <a:lstStyle/>
          <a:p>
            <a:pPr marL="457200">
              <a:lnSpc>
                <a:spcPct val="150000"/>
              </a:lnSpc>
              <a:buClr>
                <a:schemeClr val="dk1"/>
              </a:buClr>
              <a:buSzPts val="2000"/>
            </a:pPr>
            <a:r>
              <a:rPr lang="en-US" sz="2200" b="1" dirty="0">
                <a:solidFill>
                  <a:schemeClr val="dk1"/>
                </a:solidFill>
                <a:latin typeface="Poppins"/>
                <a:ea typeface="Poppins"/>
                <a:cs typeface="Poppins"/>
                <a:sym typeface="Poppins"/>
              </a:rPr>
              <a:t>B. Data Pre-Processing </a:t>
            </a:r>
            <a:r>
              <a:rPr lang="en-US" sz="2200" dirty="0">
                <a:solidFill>
                  <a:schemeClr val="dk1"/>
                </a:solidFill>
                <a:latin typeface="Poppins"/>
                <a:ea typeface="Poppins"/>
                <a:cs typeface="Poppins"/>
                <a:sym typeface="Poppins"/>
              </a:rPr>
              <a:t>:</a:t>
            </a:r>
            <a:endParaRPr sz="2200" dirty="0"/>
          </a:p>
          <a:p>
            <a:pPr marL="457200">
              <a:lnSpc>
                <a:spcPct val="150000"/>
              </a:lnSpc>
              <a:buClr>
                <a:schemeClr val="dk1"/>
              </a:buClr>
              <a:buSzPts val="2000"/>
            </a:pPr>
            <a:r>
              <a:rPr lang="en-US" sz="2200" dirty="0">
                <a:solidFill>
                  <a:schemeClr val="dk1"/>
                </a:solidFill>
                <a:latin typeface="Poppins"/>
                <a:ea typeface="Poppins"/>
                <a:cs typeface="Poppins"/>
                <a:sym typeface="Poppins"/>
              </a:rPr>
              <a:t>Improve accuracy with essential pre-processing.</a:t>
            </a:r>
            <a:endParaRPr sz="2200" dirty="0">
              <a:solidFill>
                <a:schemeClr val="dk1"/>
              </a:solidFill>
              <a:latin typeface="Poppins"/>
              <a:ea typeface="Poppins"/>
              <a:cs typeface="Poppins"/>
              <a:sym typeface="Poppins"/>
            </a:endParaRPr>
          </a:p>
        </p:txBody>
      </p:sp>
      <p:sp>
        <p:nvSpPr>
          <p:cNvPr id="158" name="Google Shape;158;p6"/>
          <p:cNvSpPr txBox="1"/>
          <p:nvPr/>
        </p:nvSpPr>
        <p:spPr>
          <a:xfrm>
            <a:off x="6739052" y="2997854"/>
            <a:ext cx="4730758" cy="2123618"/>
          </a:xfrm>
          <a:prstGeom prst="rect">
            <a:avLst/>
          </a:prstGeom>
          <a:noFill/>
          <a:ln>
            <a:noFill/>
          </a:ln>
        </p:spPr>
        <p:txBody>
          <a:bodyPr spcFirstLastPara="1" wrap="square" lIns="91425" tIns="45700" rIns="91425" bIns="45700" anchor="t" anchorCtr="0">
            <a:spAutoFit/>
          </a:bodyPr>
          <a:lstStyle/>
          <a:p>
            <a:pPr marL="457200">
              <a:lnSpc>
                <a:spcPct val="150000"/>
              </a:lnSpc>
              <a:buClr>
                <a:schemeClr val="dk1"/>
              </a:buClr>
              <a:buSzPts val="2000"/>
            </a:pPr>
            <a:r>
              <a:rPr lang="en-US" sz="2200" b="1" dirty="0">
                <a:solidFill>
                  <a:schemeClr val="dk1"/>
                </a:solidFill>
                <a:latin typeface="Poppins"/>
                <a:ea typeface="Poppins"/>
                <a:cs typeface="Poppins"/>
                <a:sym typeface="Poppins"/>
              </a:rPr>
              <a:t>C. Labeling Actor Data </a:t>
            </a:r>
            <a:r>
              <a:rPr lang="en-US" sz="2200" dirty="0">
                <a:solidFill>
                  <a:schemeClr val="dk1"/>
                </a:solidFill>
                <a:latin typeface="Poppins"/>
                <a:ea typeface="Poppins"/>
                <a:cs typeface="Poppins"/>
                <a:sym typeface="Poppins"/>
              </a:rPr>
              <a:t>:</a:t>
            </a:r>
            <a:endParaRPr sz="2200" dirty="0"/>
          </a:p>
          <a:p>
            <a:pPr marL="457200">
              <a:lnSpc>
                <a:spcPct val="150000"/>
              </a:lnSpc>
              <a:buClr>
                <a:schemeClr val="dk1"/>
              </a:buClr>
              <a:buSzPts val="2000"/>
            </a:pPr>
            <a:r>
              <a:rPr lang="en-US" sz="2200" dirty="0">
                <a:solidFill>
                  <a:schemeClr val="dk1"/>
                </a:solidFill>
                <a:latin typeface="Poppins"/>
                <a:ea typeface="Poppins"/>
                <a:cs typeface="Poppins"/>
                <a:sym typeface="Poppins"/>
              </a:rPr>
              <a:t>Assign unique labels to each actor's face for identity representation.</a:t>
            </a:r>
            <a:endParaRPr sz="2200" dirty="0">
              <a:solidFill>
                <a:schemeClr val="dk1"/>
              </a:solidFill>
              <a:latin typeface="Poppins"/>
              <a:ea typeface="Poppins"/>
              <a:cs typeface="Poppins"/>
              <a:sym typeface="Poppins"/>
            </a:endParaRPr>
          </a:p>
        </p:txBody>
      </p:sp>
      <p:sp>
        <p:nvSpPr>
          <p:cNvPr id="159" name="Google Shape;159;p6"/>
          <p:cNvSpPr txBox="1"/>
          <p:nvPr/>
        </p:nvSpPr>
        <p:spPr>
          <a:xfrm>
            <a:off x="6739052" y="6615265"/>
            <a:ext cx="4523352" cy="2123618"/>
          </a:xfrm>
          <a:prstGeom prst="rect">
            <a:avLst/>
          </a:prstGeom>
          <a:noFill/>
          <a:ln>
            <a:noFill/>
          </a:ln>
        </p:spPr>
        <p:txBody>
          <a:bodyPr spcFirstLastPara="1" wrap="square" lIns="91425" tIns="45700" rIns="91425" bIns="45700" anchor="t" anchorCtr="0">
            <a:spAutoFit/>
          </a:bodyPr>
          <a:lstStyle/>
          <a:p>
            <a:pPr marL="457200">
              <a:lnSpc>
                <a:spcPct val="150000"/>
              </a:lnSpc>
              <a:buClr>
                <a:schemeClr val="dk1"/>
              </a:buClr>
              <a:buSzPts val="2000"/>
            </a:pPr>
            <a:r>
              <a:rPr lang="en-US" sz="2200" b="1" dirty="0">
                <a:solidFill>
                  <a:schemeClr val="dk1"/>
                </a:solidFill>
                <a:latin typeface="Poppins"/>
                <a:ea typeface="Poppins"/>
                <a:cs typeface="Poppins"/>
                <a:sym typeface="Poppins"/>
              </a:rPr>
              <a:t>D. Training and Testing </a:t>
            </a:r>
            <a:r>
              <a:rPr lang="en-US" sz="2200" dirty="0">
                <a:solidFill>
                  <a:schemeClr val="dk1"/>
                </a:solidFill>
                <a:latin typeface="Poppins"/>
                <a:ea typeface="Poppins"/>
                <a:cs typeface="Poppins"/>
                <a:sym typeface="Poppins"/>
              </a:rPr>
              <a:t>:</a:t>
            </a:r>
            <a:endParaRPr sz="2200" dirty="0"/>
          </a:p>
          <a:p>
            <a:pPr marL="457200">
              <a:lnSpc>
                <a:spcPct val="150000"/>
              </a:lnSpc>
            </a:pPr>
            <a:r>
              <a:rPr lang="en-US" sz="2200" dirty="0">
                <a:solidFill>
                  <a:schemeClr val="dk1"/>
                </a:solidFill>
                <a:latin typeface="Poppins"/>
                <a:ea typeface="Poppins"/>
                <a:cs typeface="Poppins"/>
                <a:sym typeface="Poppins"/>
              </a:rPr>
              <a:t>Train recognition model using pre-processed frames and actor labels.</a:t>
            </a:r>
            <a:endParaRPr sz="2200" dirty="0"/>
          </a:p>
        </p:txBody>
      </p:sp>
      <p:pic>
        <p:nvPicPr>
          <p:cNvPr id="160" name="Google Shape;160;p6"/>
          <p:cNvPicPr preferRelativeResize="0"/>
          <p:nvPr/>
        </p:nvPicPr>
        <p:blipFill rotWithShape="1">
          <a:blip r:embed="rId4">
            <a:alphaModFix/>
          </a:blip>
          <a:srcRect l="1001" t="-16205" r="-1001" b="16205"/>
          <a:stretch/>
        </p:blipFill>
        <p:spPr>
          <a:xfrm>
            <a:off x="4197972" y="2205143"/>
            <a:ext cx="2541080" cy="2709426"/>
          </a:xfrm>
          <a:prstGeom prst="rect">
            <a:avLst/>
          </a:prstGeom>
          <a:noFill/>
          <a:ln>
            <a:noFill/>
          </a:ln>
        </p:spPr>
      </p:pic>
      <p:pic>
        <p:nvPicPr>
          <p:cNvPr id="161" name="Google Shape;161;p6"/>
          <p:cNvPicPr preferRelativeResize="0"/>
          <p:nvPr/>
        </p:nvPicPr>
        <p:blipFill rotWithShape="1">
          <a:blip r:embed="rId5">
            <a:alphaModFix/>
          </a:blip>
          <a:srcRect/>
          <a:stretch/>
        </p:blipFill>
        <p:spPr>
          <a:xfrm>
            <a:off x="4277312" y="6350278"/>
            <a:ext cx="2541080" cy="2249126"/>
          </a:xfrm>
          <a:prstGeom prst="rect">
            <a:avLst/>
          </a:prstGeom>
          <a:noFill/>
          <a:ln>
            <a:noFill/>
          </a:ln>
        </p:spPr>
      </p:pic>
      <p:sp>
        <p:nvSpPr>
          <p:cNvPr id="162" name="Google Shape;162;p6"/>
          <p:cNvSpPr txBox="1"/>
          <p:nvPr/>
        </p:nvSpPr>
        <p:spPr>
          <a:xfrm>
            <a:off x="4310764" y="8803874"/>
            <a:ext cx="4048019" cy="338514"/>
          </a:xfrm>
          <a:prstGeom prst="rect">
            <a:avLst/>
          </a:prstGeom>
          <a:noFill/>
          <a:ln>
            <a:noFill/>
          </a:ln>
        </p:spPr>
        <p:txBody>
          <a:bodyPr spcFirstLastPara="1" wrap="square" lIns="91425" tIns="45700" rIns="91425" bIns="45700" anchor="t" anchorCtr="0">
            <a:spAutoFit/>
          </a:bodyPr>
          <a:lstStyle/>
          <a:p>
            <a:r>
              <a:rPr lang="en-US" sz="1600" dirty="0">
                <a:solidFill>
                  <a:schemeClr val="dk1"/>
                </a:solidFill>
                <a:latin typeface="Poppins"/>
                <a:ea typeface="Poppins"/>
                <a:cs typeface="Poppins"/>
                <a:sym typeface="Poppins"/>
              </a:rPr>
              <a:t>Data Pre-Processing</a:t>
            </a:r>
            <a:endParaRPr sz="1600" dirty="0">
              <a:solidFill>
                <a:schemeClr val="dk1"/>
              </a:solidFill>
              <a:latin typeface="Poppins"/>
              <a:ea typeface="Poppins"/>
              <a:cs typeface="Poppins"/>
              <a:sym typeface="Poppins"/>
            </a:endParaRPr>
          </a:p>
        </p:txBody>
      </p:sp>
      <p:sp>
        <p:nvSpPr>
          <p:cNvPr id="164" name="Google Shape;164;p6"/>
          <p:cNvSpPr txBox="1"/>
          <p:nvPr/>
        </p:nvSpPr>
        <p:spPr>
          <a:xfrm>
            <a:off x="11358676" y="5051865"/>
            <a:ext cx="2675861" cy="338514"/>
          </a:xfrm>
          <a:prstGeom prst="rect">
            <a:avLst/>
          </a:prstGeom>
          <a:noFill/>
          <a:ln>
            <a:noFill/>
          </a:ln>
        </p:spPr>
        <p:txBody>
          <a:bodyPr spcFirstLastPara="1" wrap="square" lIns="91425" tIns="45700" rIns="91425" bIns="45700" anchor="t" anchorCtr="0">
            <a:spAutoFit/>
          </a:bodyPr>
          <a:lstStyle/>
          <a:p>
            <a:r>
              <a:rPr lang="en-US" sz="1600" dirty="0">
                <a:solidFill>
                  <a:schemeClr val="dk1"/>
                </a:solidFill>
                <a:latin typeface="Poppins"/>
                <a:ea typeface="Poppins"/>
                <a:cs typeface="Poppins"/>
                <a:sym typeface="Poppins"/>
              </a:rPr>
              <a:t>Labeling Actor Data</a:t>
            </a:r>
            <a:endParaRPr sz="1600" dirty="0">
              <a:solidFill>
                <a:schemeClr val="dk1"/>
              </a:solidFill>
              <a:latin typeface="Calibri"/>
              <a:ea typeface="Calibri"/>
              <a:cs typeface="Calibri"/>
              <a:sym typeface="Calibri"/>
            </a:endParaRPr>
          </a:p>
        </p:txBody>
      </p:sp>
      <p:sp>
        <p:nvSpPr>
          <p:cNvPr id="166" name="Google Shape;166;p6"/>
          <p:cNvSpPr txBox="1"/>
          <p:nvPr/>
        </p:nvSpPr>
        <p:spPr>
          <a:xfrm>
            <a:off x="11366107" y="8841420"/>
            <a:ext cx="2453596" cy="338514"/>
          </a:xfrm>
          <a:prstGeom prst="rect">
            <a:avLst/>
          </a:prstGeom>
          <a:noFill/>
          <a:ln>
            <a:noFill/>
          </a:ln>
        </p:spPr>
        <p:txBody>
          <a:bodyPr spcFirstLastPara="1" wrap="square" lIns="91425" tIns="45700" rIns="91425" bIns="45700" anchor="t" anchorCtr="0">
            <a:spAutoFit/>
          </a:bodyPr>
          <a:lstStyle/>
          <a:p>
            <a:r>
              <a:rPr lang="en-US" sz="1600" dirty="0">
                <a:solidFill>
                  <a:schemeClr val="dk1"/>
                </a:solidFill>
                <a:latin typeface="Poppins"/>
                <a:ea typeface="Poppins"/>
                <a:cs typeface="Poppins"/>
                <a:sym typeface="Poppins"/>
              </a:rPr>
              <a:t>Training and Testing</a:t>
            </a:r>
            <a:endParaRPr sz="1600" dirty="0">
              <a:solidFill>
                <a:schemeClr val="dk1"/>
              </a:solidFill>
              <a:latin typeface="Calibri"/>
              <a:ea typeface="Calibri"/>
              <a:cs typeface="Calibri"/>
              <a:sym typeface="Calibri"/>
            </a:endParaRPr>
          </a:p>
        </p:txBody>
      </p:sp>
      <p:pic>
        <p:nvPicPr>
          <p:cNvPr id="3078" name="Picture 6" descr="Data analytics Flaticons Lineal Color icon">
            <a:extLst>
              <a:ext uri="{FF2B5EF4-FFF2-40B4-BE49-F238E27FC236}">
                <a16:creationId xmlns:a16="http://schemas.microsoft.com/office/drawing/2014/main" id="{7B15141D-7577-4557-AA97-1BE9CDE111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6107" y="6272987"/>
            <a:ext cx="2453596" cy="24535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abel - Free files and folders icons">
            <a:extLst>
              <a:ext uri="{FF2B5EF4-FFF2-40B4-BE49-F238E27FC236}">
                <a16:creationId xmlns:a16="http://schemas.microsoft.com/office/drawing/2014/main" id="{11EFBAE7-4112-44D1-B702-CDD598EA1B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45747" y="3063756"/>
            <a:ext cx="1901721" cy="1901721"/>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162;p6">
            <a:extLst>
              <a:ext uri="{FF2B5EF4-FFF2-40B4-BE49-F238E27FC236}">
                <a16:creationId xmlns:a16="http://schemas.microsoft.com/office/drawing/2014/main" id="{5E134290-D4CC-4E14-9EA6-860EF566DBBC}"/>
              </a:ext>
            </a:extLst>
          </p:cNvPr>
          <p:cNvSpPr txBox="1"/>
          <p:nvPr/>
        </p:nvSpPr>
        <p:spPr>
          <a:xfrm>
            <a:off x="4488661" y="5016804"/>
            <a:ext cx="2381354" cy="338514"/>
          </a:xfrm>
          <a:prstGeom prst="rect">
            <a:avLst/>
          </a:prstGeom>
          <a:noFill/>
          <a:ln>
            <a:noFill/>
          </a:ln>
        </p:spPr>
        <p:txBody>
          <a:bodyPr spcFirstLastPara="1" wrap="square" lIns="91425" tIns="45700" rIns="91425" bIns="45700" anchor="t" anchorCtr="0">
            <a:spAutoFit/>
          </a:bodyPr>
          <a:lstStyle/>
          <a:p>
            <a:r>
              <a:rPr lang="en-US" sz="1600" dirty="0">
                <a:solidFill>
                  <a:schemeClr val="dk1"/>
                </a:solidFill>
                <a:latin typeface="Poppins"/>
                <a:ea typeface="Poppins"/>
                <a:cs typeface="Poppins"/>
                <a:sym typeface="Poppins"/>
              </a:rPr>
              <a:t>Data Collection</a:t>
            </a:r>
            <a:endParaRPr sz="1600" dirty="0">
              <a:solidFill>
                <a:schemeClr val="dk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2050" name="Picture 2" descr="1920x1080 White Solid Color Background">
            <a:extLst>
              <a:ext uri="{FF2B5EF4-FFF2-40B4-BE49-F238E27FC236}">
                <a16:creationId xmlns:a16="http://schemas.microsoft.com/office/drawing/2014/main" id="{4B314F2E-B75A-4A3E-93D8-8AD99A050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971"/>
            <a:ext cx="13716000" cy="10452942"/>
          </a:xfrm>
          <a:prstGeom prst="rect">
            <a:avLst/>
          </a:prstGeom>
          <a:noFill/>
          <a:extLst>
            <a:ext uri="{909E8E84-426E-40DD-AFC4-6F175D3DCCD1}">
              <a14:hiddenFill xmlns:a14="http://schemas.microsoft.com/office/drawing/2010/main">
                <a:solidFill>
                  <a:srgbClr val="FFFFFF"/>
                </a:solidFill>
              </a14:hiddenFill>
            </a:ext>
          </a:extLst>
        </p:spPr>
      </p:pic>
      <p:sp>
        <p:nvSpPr>
          <p:cNvPr id="172" name="Google Shape;172;p7"/>
          <p:cNvSpPr txBox="1"/>
          <p:nvPr/>
        </p:nvSpPr>
        <p:spPr>
          <a:xfrm>
            <a:off x="2785836" y="-82971"/>
            <a:ext cx="5867400" cy="1033681"/>
          </a:xfrm>
          <a:prstGeom prst="rect">
            <a:avLst/>
          </a:prstGeom>
          <a:noFill/>
          <a:ln>
            <a:noFill/>
          </a:ln>
        </p:spPr>
        <p:txBody>
          <a:bodyPr spcFirstLastPara="1" wrap="square" lIns="0" tIns="0" rIns="0" bIns="0" anchor="t" anchorCtr="0">
            <a:spAutoFit/>
          </a:bodyPr>
          <a:lstStyle/>
          <a:p>
            <a:pPr>
              <a:lnSpc>
                <a:spcPct val="140018"/>
              </a:lnSpc>
            </a:pPr>
            <a:r>
              <a:rPr lang="en-US" sz="4798" b="1" dirty="0" err="1">
                <a:solidFill>
                  <a:srgbClr val="593C8F"/>
                </a:solidFill>
                <a:latin typeface="League Spartan"/>
                <a:ea typeface="League Spartan"/>
                <a:cs typeface="League Spartan"/>
                <a:sym typeface="League Spartan"/>
              </a:rPr>
              <a:t>FlOW</a:t>
            </a:r>
            <a:r>
              <a:rPr lang="en-US" sz="4798" b="1" dirty="0">
                <a:solidFill>
                  <a:srgbClr val="593C8F"/>
                </a:solidFill>
                <a:latin typeface="League Spartan"/>
                <a:ea typeface="League Spartan"/>
                <a:cs typeface="League Spartan"/>
                <a:sym typeface="League Spartan"/>
              </a:rPr>
              <a:t> CHART</a:t>
            </a:r>
            <a:endParaRPr sz="4798" b="1" dirty="0">
              <a:solidFill>
                <a:srgbClr val="593C8F"/>
              </a:solidFill>
              <a:latin typeface="League Spartan"/>
              <a:ea typeface="League Spartan"/>
              <a:cs typeface="League Spartan"/>
              <a:sym typeface="League Spartan"/>
            </a:endParaRPr>
          </a:p>
        </p:txBody>
      </p:sp>
      <p:cxnSp>
        <p:nvCxnSpPr>
          <p:cNvPr id="173" name="Google Shape;173;p7"/>
          <p:cNvCxnSpPr/>
          <p:nvPr/>
        </p:nvCxnSpPr>
        <p:spPr>
          <a:xfrm>
            <a:off x="-1257280" y="2186817"/>
            <a:ext cx="0" cy="0"/>
          </a:xfrm>
          <a:prstGeom prst="straightConnector1">
            <a:avLst/>
          </a:prstGeom>
          <a:noFill/>
          <a:ln w="19050" cap="flat" cmpd="sng">
            <a:solidFill>
              <a:srgbClr val="000000"/>
            </a:solidFill>
            <a:prstDash val="solid"/>
            <a:round/>
            <a:headEnd type="none" w="sm" len="sm"/>
            <a:tailEnd type="none" w="sm" len="sm"/>
          </a:ln>
        </p:spPr>
      </p:cxnSp>
      <p:cxnSp>
        <p:nvCxnSpPr>
          <p:cNvPr id="174" name="Google Shape;174;p7"/>
          <p:cNvCxnSpPr/>
          <p:nvPr/>
        </p:nvCxnSpPr>
        <p:spPr>
          <a:xfrm>
            <a:off x="2785836" y="950710"/>
            <a:ext cx="3618408" cy="0"/>
          </a:xfrm>
          <a:prstGeom prst="straightConnector1">
            <a:avLst/>
          </a:prstGeom>
          <a:noFill/>
          <a:ln w="38100" cap="flat" cmpd="sng">
            <a:solidFill>
              <a:srgbClr val="000000"/>
            </a:solidFill>
            <a:prstDash val="solid"/>
            <a:round/>
            <a:headEnd type="none" w="sm" len="sm"/>
            <a:tailEnd type="none" w="sm" len="sm"/>
          </a:ln>
        </p:spPr>
      </p:cxnSp>
      <p:pic>
        <p:nvPicPr>
          <p:cNvPr id="175" name="Google Shape;175;p7"/>
          <p:cNvPicPr preferRelativeResize="0"/>
          <p:nvPr/>
        </p:nvPicPr>
        <p:blipFill rotWithShape="1">
          <a:blip r:embed="rId4">
            <a:alphaModFix/>
          </a:blip>
          <a:srcRect/>
          <a:stretch/>
        </p:blipFill>
        <p:spPr>
          <a:xfrm>
            <a:off x="-164629" y="1876561"/>
            <a:ext cx="12047279" cy="3951840"/>
          </a:xfrm>
          <a:prstGeom prst="rect">
            <a:avLst/>
          </a:prstGeom>
          <a:noFill/>
          <a:ln>
            <a:noFill/>
          </a:ln>
        </p:spPr>
      </p:pic>
      <p:grpSp>
        <p:nvGrpSpPr>
          <p:cNvPr id="176" name="Google Shape;176;p7"/>
          <p:cNvGrpSpPr/>
          <p:nvPr/>
        </p:nvGrpSpPr>
        <p:grpSpPr>
          <a:xfrm>
            <a:off x="11620866" y="1698466"/>
            <a:ext cx="1897602" cy="7918740"/>
            <a:chOff x="22105700" y="-4680507"/>
            <a:chExt cx="2035227" cy="9599191"/>
          </a:xfrm>
        </p:grpSpPr>
        <p:pic>
          <p:nvPicPr>
            <p:cNvPr id="177" name="Google Shape;177;p7"/>
            <p:cNvPicPr preferRelativeResize="0"/>
            <p:nvPr/>
          </p:nvPicPr>
          <p:blipFill rotWithShape="1">
            <a:blip r:embed="rId5">
              <a:alphaModFix/>
            </a:blip>
            <a:srcRect/>
            <a:stretch/>
          </p:blipFill>
          <p:spPr>
            <a:xfrm>
              <a:off x="22105700" y="220158"/>
              <a:ext cx="2012576" cy="4698526"/>
            </a:xfrm>
            <a:prstGeom prst="rect">
              <a:avLst/>
            </a:prstGeom>
            <a:noFill/>
            <a:ln>
              <a:noFill/>
            </a:ln>
          </p:spPr>
        </p:pic>
        <p:pic>
          <p:nvPicPr>
            <p:cNvPr id="178" name="Google Shape;178;p7"/>
            <p:cNvPicPr preferRelativeResize="0"/>
            <p:nvPr/>
          </p:nvPicPr>
          <p:blipFill rotWithShape="1">
            <a:blip r:embed="rId6">
              <a:alphaModFix/>
            </a:blip>
            <a:srcRect/>
            <a:stretch/>
          </p:blipFill>
          <p:spPr>
            <a:xfrm>
              <a:off x="22146023" y="-4680507"/>
              <a:ext cx="1919505" cy="1981201"/>
            </a:xfrm>
            <a:prstGeom prst="rect">
              <a:avLst/>
            </a:prstGeom>
            <a:noFill/>
            <a:ln>
              <a:noFill/>
            </a:ln>
          </p:spPr>
        </p:pic>
        <p:pic>
          <p:nvPicPr>
            <p:cNvPr id="179" name="Google Shape;179;p7"/>
            <p:cNvPicPr preferRelativeResize="0"/>
            <p:nvPr/>
          </p:nvPicPr>
          <p:blipFill rotWithShape="1">
            <a:blip r:embed="rId7">
              <a:alphaModFix/>
            </a:blip>
            <a:srcRect/>
            <a:stretch/>
          </p:blipFill>
          <p:spPr>
            <a:xfrm>
              <a:off x="22168458" y="-2196857"/>
              <a:ext cx="1972469" cy="2035970"/>
            </a:xfrm>
            <a:prstGeom prst="rect">
              <a:avLst/>
            </a:prstGeom>
            <a:noFill/>
            <a:ln>
              <a:noFill/>
            </a:ln>
          </p:spPr>
        </p:pic>
      </p:grpSp>
      <p:sp>
        <p:nvSpPr>
          <p:cNvPr id="180" name="Google Shape;180;p7"/>
          <p:cNvSpPr txBox="1"/>
          <p:nvPr/>
        </p:nvSpPr>
        <p:spPr>
          <a:xfrm>
            <a:off x="12047279" y="3332835"/>
            <a:ext cx="830677" cy="369332"/>
          </a:xfrm>
          <a:prstGeom prst="rect">
            <a:avLst/>
          </a:prstGeom>
          <a:noFill/>
          <a:ln>
            <a:noFill/>
          </a:ln>
        </p:spPr>
        <p:txBody>
          <a:bodyPr spcFirstLastPara="1" wrap="square" lIns="91425" tIns="45700" rIns="91425" bIns="45700" anchor="t" anchorCtr="0">
            <a:spAutoFit/>
          </a:bodyPr>
          <a:lstStyle/>
          <a:p>
            <a:r>
              <a:rPr lang="en-US" b="1" dirty="0">
                <a:solidFill>
                  <a:schemeClr val="dk1"/>
                </a:solidFill>
                <a:latin typeface="Calibri"/>
                <a:ea typeface="Calibri"/>
                <a:cs typeface="Calibri"/>
                <a:sym typeface="Calibri"/>
              </a:rPr>
              <a:t>Id: 001</a:t>
            </a:r>
            <a:endParaRPr b="1" dirty="0">
              <a:solidFill>
                <a:schemeClr val="dk1"/>
              </a:solidFill>
              <a:latin typeface="Calibri"/>
              <a:ea typeface="Calibri"/>
              <a:cs typeface="Calibri"/>
              <a:sym typeface="Calibri"/>
            </a:endParaRPr>
          </a:p>
        </p:txBody>
      </p:sp>
      <p:sp>
        <p:nvSpPr>
          <p:cNvPr id="181" name="Google Shape;181;p7"/>
          <p:cNvSpPr txBox="1"/>
          <p:nvPr/>
        </p:nvSpPr>
        <p:spPr>
          <a:xfrm>
            <a:off x="12047279" y="5394988"/>
            <a:ext cx="830677" cy="369332"/>
          </a:xfrm>
          <a:prstGeom prst="rect">
            <a:avLst/>
          </a:prstGeom>
          <a:noFill/>
          <a:ln>
            <a:noFill/>
          </a:ln>
        </p:spPr>
        <p:txBody>
          <a:bodyPr spcFirstLastPara="1" wrap="square" lIns="91425" tIns="45700" rIns="91425" bIns="45700" anchor="t" anchorCtr="0">
            <a:spAutoFit/>
          </a:bodyPr>
          <a:lstStyle/>
          <a:p>
            <a:r>
              <a:rPr lang="en-US" b="1" dirty="0">
                <a:solidFill>
                  <a:schemeClr val="dk1"/>
                </a:solidFill>
                <a:latin typeface="Calibri"/>
                <a:ea typeface="Calibri"/>
                <a:cs typeface="Calibri"/>
                <a:sym typeface="Calibri"/>
              </a:rPr>
              <a:t>Id: 002</a:t>
            </a:r>
            <a:endParaRPr b="1" dirty="0">
              <a:solidFill>
                <a:schemeClr val="dk1"/>
              </a:solidFill>
              <a:latin typeface="Calibri"/>
              <a:ea typeface="Calibri"/>
              <a:cs typeface="Calibri"/>
              <a:sym typeface="Calibri"/>
            </a:endParaRPr>
          </a:p>
        </p:txBody>
      </p:sp>
      <p:sp>
        <p:nvSpPr>
          <p:cNvPr id="182" name="Google Shape;182;p7"/>
          <p:cNvSpPr txBox="1"/>
          <p:nvPr/>
        </p:nvSpPr>
        <p:spPr>
          <a:xfrm>
            <a:off x="12047279" y="7354807"/>
            <a:ext cx="830677" cy="369332"/>
          </a:xfrm>
          <a:prstGeom prst="rect">
            <a:avLst/>
          </a:prstGeom>
          <a:noFill/>
          <a:ln>
            <a:noFill/>
          </a:ln>
        </p:spPr>
        <p:txBody>
          <a:bodyPr spcFirstLastPara="1" wrap="square" lIns="91425" tIns="45700" rIns="91425" bIns="45700" anchor="t" anchorCtr="0">
            <a:spAutoFit/>
          </a:bodyPr>
          <a:lstStyle/>
          <a:p>
            <a:r>
              <a:rPr lang="en-US" b="1" dirty="0">
                <a:solidFill>
                  <a:schemeClr val="dk1"/>
                </a:solidFill>
                <a:latin typeface="Calibri"/>
                <a:ea typeface="Calibri"/>
                <a:cs typeface="Calibri"/>
                <a:sym typeface="Calibri"/>
              </a:rPr>
              <a:t>Id: 003</a:t>
            </a:r>
            <a:endParaRPr b="1" dirty="0">
              <a:solidFill>
                <a:schemeClr val="dk1"/>
              </a:solidFill>
              <a:latin typeface="Calibri"/>
              <a:ea typeface="Calibri"/>
              <a:cs typeface="Calibri"/>
              <a:sym typeface="Calibri"/>
            </a:endParaRPr>
          </a:p>
        </p:txBody>
      </p:sp>
      <p:sp>
        <p:nvSpPr>
          <p:cNvPr id="183" name="Google Shape;183;p7"/>
          <p:cNvSpPr txBox="1"/>
          <p:nvPr/>
        </p:nvSpPr>
        <p:spPr>
          <a:xfrm>
            <a:off x="12024711" y="9617206"/>
            <a:ext cx="830677" cy="369332"/>
          </a:xfrm>
          <a:prstGeom prst="rect">
            <a:avLst/>
          </a:prstGeom>
          <a:noFill/>
          <a:ln>
            <a:noFill/>
          </a:ln>
        </p:spPr>
        <p:txBody>
          <a:bodyPr spcFirstLastPara="1" wrap="square" lIns="91425" tIns="45700" rIns="91425" bIns="45700" anchor="t" anchorCtr="0">
            <a:spAutoFit/>
          </a:bodyPr>
          <a:lstStyle/>
          <a:p>
            <a:r>
              <a:rPr lang="en-US" b="1" dirty="0">
                <a:solidFill>
                  <a:schemeClr val="dk1"/>
                </a:solidFill>
                <a:latin typeface="Calibri"/>
                <a:ea typeface="Calibri"/>
                <a:cs typeface="Calibri"/>
                <a:sym typeface="Calibri"/>
              </a:rPr>
              <a:t>Id: 004</a:t>
            </a:r>
            <a:endParaRPr b="1"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2050" name="Picture 2" descr="1920x1080 White Solid Color Background">
            <a:extLst>
              <a:ext uri="{FF2B5EF4-FFF2-40B4-BE49-F238E27FC236}">
                <a16:creationId xmlns:a16="http://schemas.microsoft.com/office/drawing/2014/main" id="{4B314F2E-B75A-4A3E-93D8-8AD99A050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0" cy="10452942"/>
          </a:xfrm>
          <a:prstGeom prst="rect">
            <a:avLst/>
          </a:prstGeom>
          <a:noFill/>
          <a:extLst>
            <a:ext uri="{909E8E84-426E-40DD-AFC4-6F175D3DCCD1}">
              <a14:hiddenFill xmlns:a14="http://schemas.microsoft.com/office/drawing/2010/main">
                <a:solidFill>
                  <a:srgbClr val="FFFFFF"/>
                </a:solidFill>
              </a14:hiddenFill>
            </a:ext>
          </a:extLst>
        </p:spPr>
      </p:pic>
      <p:sp>
        <p:nvSpPr>
          <p:cNvPr id="172" name="Google Shape;172;p7"/>
          <p:cNvSpPr txBox="1"/>
          <p:nvPr/>
        </p:nvSpPr>
        <p:spPr>
          <a:xfrm>
            <a:off x="2785836" y="-82971"/>
            <a:ext cx="5867400" cy="1033681"/>
          </a:xfrm>
          <a:prstGeom prst="rect">
            <a:avLst/>
          </a:prstGeom>
          <a:noFill/>
          <a:ln>
            <a:noFill/>
          </a:ln>
        </p:spPr>
        <p:txBody>
          <a:bodyPr spcFirstLastPara="1" wrap="square" lIns="0" tIns="0" rIns="0" bIns="0" anchor="t" anchorCtr="0">
            <a:spAutoFit/>
          </a:bodyPr>
          <a:lstStyle/>
          <a:p>
            <a:pPr>
              <a:lnSpc>
                <a:spcPct val="140018"/>
              </a:lnSpc>
            </a:pPr>
            <a:r>
              <a:rPr lang="en-US" sz="4798" b="1" dirty="0">
                <a:solidFill>
                  <a:srgbClr val="593C8F"/>
                </a:solidFill>
                <a:latin typeface="League Spartan"/>
                <a:ea typeface="League Spartan"/>
                <a:cs typeface="League Spartan"/>
                <a:sym typeface="League Spartan"/>
              </a:rPr>
              <a:t>SCREENSHOTS</a:t>
            </a:r>
            <a:endParaRPr sz="4798" b="1" dirty="0">
              <a:solidFill>
                <a:srgbClr val="593C8F"/>
              </a:solidFill>
              <a:latin typeface="League Spartan"/>
              <a:ea typeface="League Spartan"/>
              <a:cs typeface="League Spartan"/>
              <a:sym typeface="League Spartan"/>
            </a:endParaRPr>
          </a:p>
        </p:txBody>
      </p:sp>
      <p:cxnSp>
        <p:nvCxnSpPr>
          <p:cNvPr id="173" name="Google Shape;173;p7"/>
          <p:cNvCxnSpPr/>
          <p:nvPr/>
        </p:nvCxnSpPr>
        <p:spPr>
          <a:xfrm>
            <a:off x="-1257280" y="2186817"/>
            <a:ext cx="0" cy="0"/>
          </a:xfrm>
          <a:prstGeom prst="straightConnector1">
            <a:avLst/>
          </a:prstGeom>
          <a:noFill/>
          <a:ln w="19050" cap="flat" cmpd="sng">
            <a:solidFill>
              <a:srgbClr val="000000"/>
            </a:solidFill>
            <a:prstDash val="solid"/>
            <a:round/>
            <a:headEnd type="none" w="sm" len="sm"/>
            <a:tailEnd type="none" w="sm" len="sm"/>
          </a:ln>
        </p:spPr>
      </p:cxnSp>
      <p:cxnSp>
        <p:nvCxnSpPr>
          <p:cNvPr id="174" name="Google Shape;174;p7"/>
          <p:cNvCxnSpPr/>
          <p:nvPr/>
        </p:nvCxnSpPr>
        <p:spPr>
          <a:xfrm>
            <a:off x="2785836" y="950710"/>
            <a:ext cx="3618408" cy="0"/>
          </a:xfrm>
          <a:prstGeom prst="straightConnector1">
            <a:avLst/>
          </a:prstGeom>
          <a:noFill/>
          <a:ln w="38100" cap="flat" cmpd="sng">
            <a:solidFill>
              <a:srgbClr val="000000"/>
            </a:solidFill>
            <a:prstDash val="solid"/>
            <a:round/>
            <a:headEnd type="none" w="sm" len="sm"/>
            <a:tailEnd type="none" w="sm" len="sm"/>
          </a:ln>
        </p:spPr>
      </p:cxnSp>
      <p:pic>
        <p:nvPicPr>
          <p:cNvPr id="5" name="Picture 4">
            <a:extLst>
              <a:ext uri="{FF2B5EF4-FFF2-40B4-BE49-F238E27FC236}">
                <a16:creationId xmlns:a16="http://schemas.microsoft.com/office/drawing/2014/main" id="{9DEA21BB-3648-40E1-B120-21BAB38438C2}"/>
              </a:ext>
            </a:extLst>
          </p:cNvPr>
          <p:cNvPicPr>
            <a:picLocks noChangeAspect="1"/>
          </p:cNvPicPr>
          <p:nvPr/>
        </p:nvPicPr>
        <p:blipFill rotWithShape="1">
          <a:blip r:embed="rId4"/>
          <a:srcRect b="50000"/>
          <a:stretch/>
        </p:blipFill>
        <p:spPr>
          <a:xfrm>
            <a:off x="2298201" y="1033681"/>
            <a:ext cx="9496234" cy="9164847"/>
          </a:xfrm>
          <a:prstGeom prst="rect">
            <a:avLst/>
          </a:prstGeom>
        </p:spPr>
      </p:pic>
    </p:spTree>
    <p:extLst>
      <p:ext uri="{BB962C8B-B14F-4D97-AF65-F5344CB8AC3E}">
        <p14:creationId xmlns:p14="http://schemas.microsoft.com/office/powerpoint/2010/main" val="763350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Celestial</Template>
  <TotalTime>178</TotalTime>
  <Words>734</Words>
  <Application>Microsoft Office PowerPoint</Application>
  <PresentationFormat>Custom</PresentationFormat>
  <Paragraphs>106</Paragraphs>
  <Slides>21</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League Spartan</vt:lpstr>
      <vt:lpstr>Poppins</vt:lpstr>
      <vt:lpstr>Lato</vt:lpstr>
      <vt:lpstr>Calibri Light</vt:lpstr>
      <vt:lpstr>Wingdings</vt:lpstr>
      <vt:lpstr>Noto Sans Symbols</vt:lpstr>
      <vt:lpstr>Calibri</vt:lpstr>
      <vt:lpstr>Arial</vt:lpstr>
      <vt:lpstr>Celestial</vt:lpstr>
      <vt:lpstr>PowerPoint Presentation</vt:lpstr>
      <vt:lpstr>PowerPoint Presentation</vt:lpstr>
      <vt:lpstr>PowerPoint Presentation</vt:lpstr>
      <vt:lpstr>PowerPoint Presentation</vt:lpstr>
      <vt:lpstr>Importance of Celebrity Face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Hindav Deshmukh</cp:lastModifiedBy>
  <cp:revision>16</cp:revision>
  <dcterms:created xsi:type="dcterms:W3CDTF">2006-08-16T00:00:00Z</dcterms:created>
  <dcterms:modified xsi:type="dcterms:W3CDTF">2024-05-15T07:31:11Z</dcterms:modified>
</cp:coreProperties>
</file>